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64" r:id="rId4"/>
    <p:sldId id="323" r:id="rId5"/>
    <p:sldId id="471" r:id="rId6"/>
    <p:sldId id="440" r:id="rId7"/>
    <p:sldId id="473" r:id="rId8"/>
    <p:sldId id="325" r:id="rId9"/>
    <p:sldId id="451" r:id="rId10"/>
    <p:sldId id="509" r:id="rId11"/>
    <p:sldId id="511" r:id="rId12"/>
    <p:sldId id="291" r:id="rId13"/>
    <p:sldId id="302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517" r:id="rId32"/>
    <p:sldId id="491" r:id="rId33"/>
    <p:sldId id="492" r:id="rId34"/>
    <p:sldId id="493" r:id="rId35"/>
    <p:sldId id="494" r:id="rId36"/>
    <p:sldId id="337" r:id="rId37"/>
    <p:sldId id="495" r:id="rId38"/>
    <p:sldId id="497" r:id="rId39"/>
    <p:sldId id="498" r:id="rId40"/>
    <p:sldId id="499" r:id="rId41"/>
    <p:sldId id="500" r:id="rId42"/>
    <p:sldId id="501" r:id="rId43"/>
    <p:sldId id="502" r:id="rId44"/>
    <p:sldId id="503" r:id="rId45"/>
    <p:sldId id="504" r:id="rId46"/>
    <p:sldId id="505" r:id="rId47"/>
    <p:sldId id="513" r:id="rId48"/>
    <p:sldId id="514" r:id="rId49"/>
    <p:sldId id="515" r:id="rId50"/>
    <p:sldId id="516" r:id="rId51"/>
    <p:sldId id="506" r:id="rId52"/>
    <p:sldId id="507" r:id="rId53"/>
    <p:sldId id="508" r:id="rId54"/>
    <p:sldId id="285" r:id="rId55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CDA"/>
    <a:srgbClr val="26563E"/>
    <a:srgbClr val="D9A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60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2AE06-E97B-4B0F-8C7D-7476F2FE260C}" type="datetimeFigureOut">
              <a:rPr lang="en-IN" smtClean="0"/>
              <a:pPr/>
              <a:t>11-08-2022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D9B2A-67CC-4BBE-9759-6199B062FB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418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9B2A-67CC-4BBE-9759-6199B062FB1B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7681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459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80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28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615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D9B2A-67CC-4BBE-9759-6199B062FB1B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25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324730"/>
            <a:ext cx="9144000" cy="168910"/>
          </a:xfrm>
          <a:custGeom>
            <a:avLst/>
            <a:gdLst/>
            <a:ahLst/>
            <a:cxnLst/>
            <a:rect l="l" t="t" r="r" b="b"/>
            <a:pathLst>
              <a:path w="9144000" h="168910">
                <a:moveTo>
                  <a:pt x="0" y="168870"/>
                </a:moveTo>
                <a:lnTo>
                  <a:pt x="9144000" y="168870"/>
                </a:lnTo>
                <a:lnTo>
                  <a:pt x="9144000" y="0"/>
                </a:lnTo>
                <a:lnTo>
                  <a:pt x="0" y="0"/>
                </a:lnTo>
                <a:lnTo>
                  <a:pt x="0" y="168870"/>
                </a:lnTo>
                <a:close/>
              </a:path>
            </a:pathLst>
          </a:custGeom>
          <a:solidFill>
            <a:srgbClr val="16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8"/>
            <a:ext cx="9144000" cy="501015"/>
          </a:xfrm>
          <a:custGeom>
            <a:avLst/>
            <a:gdLst/>
            <a:ahLst/>
            <a:cxnLst/>
            <a:rect l="l" t="t" r="r" b="b"/>
            <a:pathLst>
              <a:path w="9144000" h="501015">
                <a:moveTo>
                  <a:pt x="0" y="500595"/>
                </a:moveTo>
                <a:lnTo>
                  <a:pt x="9144000" y="500595"/>
                </a:lnTo>
                <a:lnTo>
                  <a:pt x="9144000" y="0"/>
                </a:lnTo>
                <a:lnTo>
                  <a:pt x="0" y="0"/>
                </a:lnTo>
                <a:lnTo>
                  <a:pt x="0" y="500595"/>
                </a:lnTo>
                <a:close/>
              </a:path>
            </a:pathLst>
          </a:custGeom>
          <a:solidFill>
            <a:srgbClr val="176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00633"/>
            <a:ext cx="9144000" cy="3824604"/>
          </a:xfrm>
          <a:custGeom>
            <a:avLst/>
            <a:gdLst/>
            <a:ahLst/>
            <a:cxnLst/>
            <a:rect l="l" t="t" r="r" b="b"/>
            <a:pathLst>
              <a:path w="9144000" h="3824604">
                <a:moveTo>
                  <a:pt x="0" y="3824097"/>
                </a:moveTo>
                <a:lnTo>
                  <a:pt x="9144000" y="3824097"/>
                </a:lnTo>
                <a:lnTo>
                  <a:pt x="9144000" y="0"/>
                </a:lnTo>
                <a:lnTo>
                  <a:pt x="0" y="0"/>
                </a:lnTo>
                <a:lnTo>
                  <a:pt x="0" y="3824097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493601"/>
            <a:ext cx="9144000" cy="90805"/>
          </a:xfrm>
          <a:custGeom>
            <a:avLst/>
            <a:gdLst/>
            <a:ahLst/>
            <a:cxnLst/>
            <a:rect l="l" t="t" r="r" b="b"/>
            <a:pathLst>
              <a:path w="9144000" h="90804">
                <a:moveTo>
                  <a:pt x="0" y="90474"/>
                </a:moveTo>
                <a:lnTo>
                  <a:pt x="9144000" y="90474"/>
                </a:lnTo>
                <a:lnTo>
                  <a:pt x="9144000" y="0"/>
                </a:lnTo>
                <a:lnTo>
                  <a:pt x="0" y="0"/>
                </a:lnTo>
                <a:lnTo>
                  <a:pt x="0" y="90474"/>
                </a:lnTo>
                <a:close/>
              </a:path>
            </a:pathLst>
          </a:custGeom>
          <a:solidFill>
            <a:srgbClr val="3A8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4584076"/>
            <a:ext cx="9144000" cy="560070"/>
          </a:xfrm>
          <a:custGeom>
            <a:avLst/>
            <a:gdLst/>
            <a:ahLst/>
            <a:cxnLst/>
            <a:rect l="l" t="t" r="r" b="b"/>
            <a:pathLst>
              <a:path w="9144000" h="560070">
                <a:moveTo>
                  <a:pt x="0" y="559498"/>
                </a:moveTo>
                <a:lnTo>
                  <a:pt x="9144000" y="559498"/>
                </a:lnTo>
                <a:lnTo>
                  <a:pt x="9144000" y="0"/>
                </a:lnTo>
                <a:lnTo>
                  <a:pt x="0" y="0"/>
                </a:lnTo>
                <a:lnTo>
                  <a:pt x="0" y="559498"/>
                </a:lnTo>
                <a:close/>
              </a:path>
            </a:pathLst>
          </a:custGeom>
          <a:solidFill>
            <a:srgbClr val="93B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324730"/>
            <a:ext cx="3474720" cy="168910"/>
          </a:xfrm>
          <a:custGeom>
            <a:avLst/>
            <a:gdLst/>
            <a:ahLst/>
            <a:cxnLst/>
            <a:rect l="l" t="t" r="r" b="b"/>
            <a:pathLst>
              <a:path w="3474720" h="168910">
                <a:moveTo>
                  <a:pt x="0" y="168870"/>
                </a:moveTo>
                <a:lnTo>
                  <a:pt x="3474339" y="168870"/>
                </a:lnTo>
                <a:lnTo>
                  <a:pt x="3474339" y="0"/>
                </a:lnTo>
                <a:lnTo>
                  <a:pt x="0" y="0"/>
                </a:lnTo>
                <a:lnTo>
                  <a:pt x="0" y="168870"/>
                </a:lnTo>
                <a:close/>
              </a:path>
            </a:pathLst>
          </a:custGeom>
          <a:solidFill>
            <a:srgbClr val="16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8"/>
            <a:ext cx="3474720" cy="501015"/>
          </a:xfrm>
          <a:custGeom>
            <a:avLst/>
            <a:gdLst/>
            <a:ahLst/>
            <a:cxnLst/>
            <a:rect l="l" t="t" r="r" b="b"/>
            <a:pathLst>
              <a:path w="3474720" h="501015">
                <a:moveTo>
                  <a:pt x="0" y="500595"/>
                </a:moveTo>
                <a:lnTo>
                  <a:pt x="3474339" y="500595"/>
                </a:lnTo>
                <a:lnTo>
                  <a:pt x="3474339" y="0"/>
                </a:lnTo>
                <a:lnTo>
                  <a:pt x="0" y="0"/>
                </a:lnTo>
                <a:lnTo>
                  <a:pt x="0" y="500595"/>
                </a:lnTo>
                <a:close/>
              </a:path>
            </a:pathLst>
          </a:custGeom>
          <a:solidFill>
            <a:srgbClr val="176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00633"/>
            <a:ext cx="3474720" cy="3824604"/>
          </a:xfrm>
          <a:custGeom>
            <a:avLst/>
            <a:gdLst/>
            <a:ahLst/>
            <a:cxnLst/>
            <a:rect l="l" t="t" r="r" b="b"/>
            <a:pathLst>
              <a:path w="3474720" h="3824604">
                <a:moveTo>
                  <a:pt x="0" y="3824097"/>
                </a:moveTo>
                <a:lnTo>
                  <a:pt x="3474339" y="3824097"/>
                </a:lnTo>
                <a:lnTo>
                  <a:pt x="3474339" y="0"/>
                </a:lnTo>
                <a:lnTo>
                  <a:pt x="0" y="0"/>
                </a:lnTo>
                <a:lnTo>
                  <a:pt x="0" y="3824097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493601"/>
            <a:ext cx="3474720" cy="90805"/>
          </a:xfrm>
          <a:custGeom>
            <a:avLst/>
            <a:gdLst/>
            <a:ahLst/>
            <a:cxnLst/>
            <a:rect l="l" t="t" r="r" b="b"/>
            <a:pathLst>
              <a:path w="3474720" h="90804">
                <a:moveTo>
                  <a:pt x="0" y="90474"/>
                </a:moveTo>
                <a:lnTo>
                  <a:pt x="3474339" y="90474"/>
                </a:lnTo>
                <a:lnTo>
                  <a:pt x="3474339" y="0"/>
                </a:lnTo>
                <a:lnTo>
                  <a:pt x="0" y="0"/>
                </a:lnTo>
                <a:lnTo>
                  <a:pt x="0" y="90474"/>
                </a:lnTo>
                <a:close/>
              </a:path>
            </a:pathLst>
          </a:custGeom>
          <a:solidFill>
            <a:srgbClr val="3A8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4584076"/>
            <a:ext cx="3474720" cy="560070"/>
          </a:xfrm>
          <a:custGeom>
            <a:avLst/>
            <a:gdLst/>
            <a:ahLst/>
            <a:cxnLst/>
            <a:rect l="l" t="t" r="r" b="b"/>
            <a:pathLst>
              <a:path w="3474720" h="560070">
                <a:moveTo>
                  <a:pt x="0" y="559498"/>
                </a:moveTo>
                <a:lnTo>
                  <a:pt x="3474339" y="559498"/>
                </a:lnTo>
                <a:lnTo>
                  <a:pt x="3474339" y="0"/>
                </a:lnTo>
                <a:lnTo>
                  <a:pt x="0" y="0"/>
                </a:lnTo>
                <a:lnTo>
                  <a:pt x="0" y="559498"/>
                </a:lnTo>
                <a:close/>
              </a:path>
            </a:pathLst>
          </a:custGeom>
          <a:solidFill>
            <a:srgbClr val="93B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4406310"/>
            <a:ext cx="8229600" cy="51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1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0" y="3086101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0" y="3691501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33"/>
          <p:cNvSpPr/>
          <p:nvPr userDrawn="1"/>
        </p:nvSpPr>
        <p:spPr>
          <a:xfrm>
            <a:off x="3" y="57151"/>
            <a:ext cx="9073662" cy="5334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67"/>
          <p:cNvCxnSpPr/>
          <p:nvPr userDrawn="1"/>
        </p:nvCxnSpPr>
        <p:spPr>
          <a:xfrm>
            <a:off x="762000" y="148590"/>
            <a:ext cx="0" cy="36576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216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0" y="2878751"/>
            <a:ext cx="4505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1"/>
            <a:ext cx="45057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1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7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93605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584076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92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8"/>
            <a:ext cx="247650" cy="57150"/>
          </a:xfrm>
          <a:custGeom>
            <a:avLst/>
            <a:gdLst/>
            <a:ahLst/>
            <a:cxnLst/>
            <a:rect l="l" t="t" r="r" b="b"/>
            <a:pathLst>
              <a:path w="247650" h="57150">
                <a:moveTo>
                  <a:pt x="0" y="57111"/>
                </a:moveTo>
                <a:lnTo>
                  <a:pt x="247205" y="57111"/>
                </a:lnTo>
                <a:lnTo>
                  <a:pt x="247205" y="0"/>
                </a:lnTo>
                <a:lnTo>
                  <a:pt x="0" y="0"/>
                </a:lnTo>
                <a:lnTo>
                  <a:pt x="0" y="57111"/>
                </a:lnTo>
                <a:close/>
              </a:path>
            </a:pathLst>
          </a:custGeom>
          <a:solidFill>
            <a:srgbClr val="176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90550"/>
            <a:ext cx="247650" cy="969010"/>
          </a:xfrm>
          <a:custGeom>
            <a:avLst/>
            <a:gdLst/>
            <a:ahLst/>
            <a:cxnLst/>
            <a:rect l="l" t="t" r="r" b="b"/>
            <a:pathLst>
              <a:path w="247650" h="969010">
                <a:moveTo>
                  <a:pt x="0" y="968755"/>
                </a:moveTo>
                <a:lnTo>
                  <a:pt x="247205" y="968755"/>
                </a:lnTo>
                <a:lnTo>
                  <a:pt x="247205" y="0"/>
                </a:lnTo>
                <a:lnTo>
                  <a:pt x="0" y="0"/>
                </a:lnTo>
                <a:lnTo>
                  <a:pt x="0" y="968755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53336"/>
            <a:ext cx="247650" cy="1532890"/>
          </a:xfrm>
          <a:custGeom>
            <a:avLst/>
            <a:gdLst/>
            <a:ahLst/>
            <a:cxnLst/>
            <a:rect l="l" t="t" r="r" b="b"/>
            <a:pathLst>
              <a:path w="247650" h="1532889">
                <a:moveTo>
                  <a:pt x="0" y="1532763"/>
                </a:moveTo>
                <a:lnTo>
                  <a:pt x="247205" y="1532763"/>
                </a:lnTo>
                <a:lnTo>
                  <a:pt x="247205" y="0"/>
                </a:lnTo>
                <a:lnTo>
                  <a:pt x="0" y="0"/>
                </a:lnTo>
                <a:lnTo>
                  <a:pt x="0" y="1532763"/>
                </a:lnTo>
                <a:close/>
              </a:path>
            </a:pathLst>
          </a:custGeom>
          <a:solidFill>
            <a:srgbClr val="16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3086112"/>
            <a:ext cx="247650" cy="605790"/>
          </a:xfrm>
          <a:custGeom>
            <a:avLst/>
            <a:gdLst/>
            <a:ahLst/>
            <a:cxnLst/>
            <a:rect l="l" t="t" r="r" b="b"/>
            <a:pathLst>
              <a:path w="247650" h="605789">
                <a:moveTo>
                  <a:pt x="0" y="605396"/>
                </a:moveTo>
                <a:lnTo>
                  <a:pt x="247205" y="605396"/>
                </a:lnTo>
                <a:lnTo>
                  <a:pt x="247205" y="0"/>
                </a:lnTo>
                <a:lnTo>
                  <a:pt x="0" y="0"/>
                </a:lnTo>
                <a:lnTo>
                  <a:pt x="0" y="605396"/>
                </a:lnTo>
                <a:close/>
              </a:path>
            </a:pathLst>
          </a:custGeom>
          <a:solidFill>
            <a:srgbClr val="3A8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3507" y="1847799"/>
            <a:ext cx="4316984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91308" y="2375407"/>
            <a:ext cx="3961383" cy="176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7.pn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4730"/>
            <a:ext cx="9144000" cy="168910"/>
          </a:xfrm>
          <a:custGeom>
            <a:avLst/>
            <a:gdLst/>
            <a:ahLst/>
            <a:cxnLst/>
            <a:rect l="l" t="t" r="r" b="b"/>
            <a:pathLst>
              <a:path w="9144000" h="168910">
                <a:moveTo>
                  <a:pt x="0" y="168870"/>
                </a:moveTo>
                <a:lnTo>
                  <a:pt x="9144000" y="168870"/>
                </a:lnTo>
                <a:lnTo>
                  <a:pt x="9144000" y="0"/>
                </a:lnTo>
                <a:lnTo>
                  <a:pt x="0" y="0"/>
                </a:lnTo>
                <a:lnTo>
                  <a:pt x="0" y="168870"/>
                </a:lnTo>
                <a:close/>
              </a:path>
            </a:pathLst>
          </a:custGeom>
          <a:solidFill>
            <a:srgbClr val="16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"/>
            <a:ext cx="9144000" cy="501015"/>
          </a:xfrm>
          <a:custGeom>
            <a:avLst/>
            <a:gdLst/>
            <a:ahLst/>
            <a:cxnLst/>
            <a:rect l="l" t="t" r="r" b="b"/>
            <a:pathLst>
              <a:path w="9144000" h="501015">
                <a:moveTo>
                  <a:pt x="0" y="500595"/>
                </a:moveTo>
                <a:lnTo>
                  <a:pt x="9144000" y="500595"/>
                </a:lnTo>
                <a:lnTo>
                  <a:pt x="9144000" y="0"/>
                </a:lnTo>
                <a:lnTo>
                  <a:pt x="0" y="0"/>
                </a:lnTo>
                <a:lnTo>
                  <a:pt x="0" y="50059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00633"/>
            <a:ext cx="9144000" cy="3824604"/>
          </a:xfrm>
          <a:custGeom>
            <a:avLst/>
            <a:gdLst/>
            <a:ahLst/>
            <a:cxnLst/>
            <a:rect l="l" t="t" r="r" b="b"/>
            <a:pathLst>
              <a:path w="9144000" h="3824604">
                <a:moveTo>
                  <a:pt x="0" y="3824097"/>
                </a:moveTo>
                <a:lnTo>
                  <a:pt x="9144000" y="3824097"/>
                </a:lnTo>
                <a:lnTo>
                  <a:pt x="9144000" y="0"/>
                </a:lnTo>
                <a:lnTo>
                  <a:pt x="0" y="0"/>
                </a:lnTo>
                <a:lnTo>
                  <a:pt x="0" y="3824097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493601"/>
            <a:ext cx="9144000" cy="90805"/>
          </a:xfrm>
          <a:custGeom>
            <a:avLst/>
            <a:gdLst/>
            <a:ahLst/>
            <a:cxnLst/>
            <a:rect l="l" t="t" r="r" b="b"/>
            <a:pathLst>
              <a:path w="9144000" h="90804">
                <a:moveTo>
                  <a:pt x="0" y="90474"/>
                </a:moveTo>
                <a:lnTo>
                  <a:pt x="9144000" y="90474"/>
                </a:lnTo>
                <a:lnTo>
                  <a:pt x="9144000" y="0"/>
                </a:lnTo>
                <a:lnTo>
                  <a:pt x="0" y="0"/>
                </a:lnTo>
                <a:lnTo>
                  <a:pt x="0" y="90474"/>
                </a:lnTo>
                <a:close/>
              </a:path>
            </a:pathLst>
          </a:custGeom>
          <a:solidFill>
            <a:srgbClr val="3A8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84076"/>
            <a:ext cx="9144000" cy="560070"/>
          </a:xfrm>
          <a:custGeom>
            <a:avLst/>
            <a:gdLst/>
            <a:ahLst/>
            <a:cxnLst/>
            <a:rect l="l" t="t" r="r" b="b"/>
            <a:pathLst>
              <a:path w="9144000" h="560070">
                <a:moveTo>
                  <a:pt x="0" y="559498"/>
                </a:moveTo>
                <a:lnTo>
                  <a:pt x="9144000" y="559498"/>
                </a:lnTo>
                <a:lnTo>
                  <a:pt x="9144000" y="0"/>
                </a:lnTo>
                <a:lnTo>
                  <a:pt x="0" y="0"/>
                </a:lnTo>
                <a:lnTo>
                  <a:pt x="0" y="55949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57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68" y="0"/>
                </a:moveTo>
                <a:lnTo>
                  <a:pt x="660063" y="3936"/>
                </a:lnTo>
                <a:lnTo>
                  <a:pt x="440035" y="11810"/>
                </a:lnTo>
                <a:lnTo>
                  <a:pt x="250894" y="23621"/>
                </a:lnTo>
                <a:lnTo>
                  <a:pt x="181413" y="31495"/>
                </a:lnTo>
                <a:lnTo>
                  <a:pt x="131248" y="39369"/>
                </a:lnTo>
                <a:lnTo>
                  <a:pt x="73298" y="58927"/>
                </a:lnTo>
                <a:lnTo>
                  <a:pt x="30878" y="86486"/>
                </a:lnTo>
                <a:lnTo>
                  <a:pt x="19277" y="110108"/>
                </a:lnTo>
                <a:lnTo>
                  <a:pt x="7677" y="129793"/>
                </a:lnTo>
                <a:lnTo>
                  <a:pt x="0" y="157225"/>
                </a:lnTo>
                <a:lnTo>
                  <a:pt x="0" y="3408387"/>
                </a:lnTo>
                <a:lnTo>
                  <a:pt x="19277" y="3459467"/>
                </a:lnTo>
                <a:lnTo>
                  <a:pt x="54019" y="3494849"/>
                </a:lnTo>
                <a:lnTo>
                  <a:pt x="104184" y="3522421"/>
                </a:lnTo>
                <a:lnTo>
                  <a:pt x="389883" y="3561689"/>
                </a:lnTo>
                <a:lnTo>
                  <a:pt x="494061" y="3569563"/>
                </a:lnTo>
                <a:lnTo>
                  <a:pt x="876268" y="3581374"/>
                </a:lnTo>
                <a:lnTo>
                  <a:pt x="1258385" y="3569563"/>
                </a:lnTo>
                <a:lnTo>
                  <a:pt x="1362652" y="3561689"/>
                </a:lnTo>
                <a:lnTo>
                  <a:pt x="1459792" y="3549929"/>
                </a:lnTo>
                <a:lnTo>
                  <a:pt x="737292" y="3549929"/>
                </a:lnTo>
                <a:lnTo>
                  <a:pt x="609898" y="3545992"/>
                </a:lnTo>
                <a:lnTo>
                  <a:pt x="494061" y="3538118"/>
                </a:lnTo>
                <a:lnTo>
                  <a:pt x="393693" y="3530231"/>
                </a:lnTo>
                <a:lnTo>
                  <a:pt x="231565" y="3514547"/>
                </a:lnTo>
                <a:lnTo>
                  <a:pt x="138931" y="3498786"/>
                </a:lnTo>
                <a:lnTo>
                  <a:pt x="111918" y="3494849"/>
                </a:lnTo>
                <a:lnTo>
                  <a:pt x="73298" y="3475215"/>
                </a:lnTo>
                <a:lnTo>
                  <a:pt x="42423" y="3443770"/>
                </a:lnTo>
                <a:lnTo>
                  <a:pt x="27011" y="3376942"/>
                </a:lnTo>
                <a:lnTo>
                  <a:pt x="27011" y="188721"/>
                </a:lnTo>
                <a:lnTo>
                  <a:pt x="34745" y="141477"/>
                </a:lnTo>
                <a:lnTo>
                  <a:pt x="54019" y="106171"/>
                </a:lnTo>
                <a:lnTo>
                  <a:pt x="88766" y="82550"/>
                </a:lnTo>
                <a:lnTo>
                  <a:pt x="138931" y="66801"/>
                </a:lnTo>
                <a:lnTo>
                  <a:pt x="185273" y="62864"/>
                </a:lnTo>
                <a:lnTo>
                  <a:pt x="254768" y="54990"/>
                </a:lnTo>
                <a:lnTo>
                  <a:pt x="443909" y="43179"/>
                </a:lnTo>
                <a:lnTo>
                  <a:pt x="663924" y="35432"/>
                </a:lnTo>
                <a:lnTo>
                  <a:pt x="876268" y="31495"/>
                </a:lnTo>
                <a:lnTo>
                  <a:pt x="1571059" y="31495"/>
                </a:lnTo>
                <a:lnTo>
                  <a:pt x="1501590" y="23621"/>
                </a:lnTo>
                <a:lnTo>
                  <a:pt x="1312487" y="11810"/>
                </a:lnTo>
                <a:lnTo>
                  <a:pt x="1092422" y="3936"/>
                </a:lnTo>
                <a:lnTo>
                  <a:pt x="876268" y="0"/>
                </a:lnTo>
                <a:close/>
              </a:path>
              <a:path w="1752600" h="3581400">
                <a:moveTo>
                  <a:pt x="1571059" y="31495"/>
                </a:moveTo>
                <a:lnTo>
                  <a:pt x="876268" y="31495"/>
                </a:lnTo>
                <a:lnTo>
                  <a:pt x="1088561" y="35432"/>
                </a:lnTo>
                <a:lnTo>
                  <a:pt x="1308550" y="43179"/>
                </a:lnTo>
                <a:lnTo>
                  <a:pt x="1497780" y="54990"/>
                </a:lnTo>
                <a:lnTo>
                  <a:pt x="1567249" y="62864"/>
                </a:lnTo>
                <a:lnTo>
                  <a:pt x="1613604" y="66801"/>
                </a:lnTo>
                <a:lnTo>
                  <a:pt x="1663769" y="82550"/>
                </a:lnTo>
                <a:lnTo>
                  <a:pt x="1698440" y="106171"/>
                </a:lnTo>
                <a:lnTo>
                  <a:pt x="1717744" y="141477"/>
                </a:lnTo>
                <a:lnTo>
                  <a:pt x="1725491" y="188721"/>
                </a:lnTo>
                <a:lnTo>
                  <a:pt x="1725491" y="3376942"/>
                </a:lnTo>
                <a:lnTo>
                  <a:pt x="1717744" y="3424085"/>
                </a:lnTo>
                <a:lnTo>
                  <a:pt x="1698440" y="3459467"/>
                </a:lnTo>
                <a:lnTo>
                  <a:pt x="1663769" y="3483102"/>
                </a:lnTo>
                <a:lnTo>
                  <a:pt x="1640528" y="3494849"/>
                </a:lnTo>
                <a:lnTo>
                  <a:pt x="1613604" y="3498786"/>
                </a:lnTo>
                <a:lnTo>
                  <a:pt x="1520894" y="3514547"/>
                </a:lnTo>
                <a:lnTo>
                  <a:pt x="1358842" y="3530231"/>
                </a:lnTo>
                <a:lnTo>
                  <a:pt x="1258385" y="3538118"/>
                </a:lnTo>
                <a:lnTo>
                  <a:pt x="1142587" y="3545992"/>
                </a:lnTo>
                <a:lnTo>
                  <a:pt x="1015193" y="3549929"/>
                </a:lnTo>
                <a:lnTo>
                  <a:pt x="1459792" y="3549929"/>
                </a:lnTo>
                <a:lnTo>
                  <a:pt x="1621351" y="3530231"/>
                </a:lnTo>
                <a:lnTo>
                  <a:pt x="1675326" y="3510610"/>
                </a:lnTo>
                <a:lnTo>
                  <a:pt x="1717744" y="3479152"/>
                </a:lnTo>
                <a:lnTo>
                  <a:pt x="1744795" y="3431959"/>
                </a:lnTo>
                <a:lnTo>
                  <a:pt x="1752542" y="3408387"/>
                </a:lnTo>
                <a:lnTo>
                  <a:pt x="1752542" y="157225"/>
                </a:lnTo>
                <a:lnTo>
                  <a:pt x="1737048" y="110108"/>
                </a:lnTo>
                <a:lnTo>
                  <a:pt x="1702377" y="70865"/>
                </a:lnTo>
                <a:lnTo>
                  <a:pt x="1652212" y="47116"/>
                </a:lnTo>
                <a:lnTo>
                  <a:pt x="1621351" y="39369"/>
                </a:lnTo>
                <a:lnTo>
                  <a:pt x="1571059" y="31495"/>
                </a:lnTo>
                <a:close/>
              </a:path>
              <a:path w="1752600" h="3581400">
                <a:moveTo>
                  <a:pt x="876268" y="35432"/>
                </a:moveTo>
                <a:lnTo>
                  <a:pt x="663924" y="39369"/>
                </a:lnTo>
                <a:lnTo>
                  <a:pt x="443909" y="47116"/>
                </a:lnTo>
                <a:lnTo>
                  <a:pt x="185273" y="62864"/>
                </a:lnTo>
                <a:lnTo>
                  <a:pt x="138931" y="70865"/>
                </a:lnTo>
                <a:lnTo>
                  <a:pt x="92640" y="86486"/>
                </a:lnTo>
                <a:lnTo>
                  <a:pt x="57892" y="110108"/>
                </a:lnTo>
                <a:lnTo>
                  <a:pt x="30878" y="165100"/>
                </a:lnTo>
                <a:lnTo>
                  <a:pt x="30878" y="3400513"/>
                </a:lnTo>
                <a:lnTo>
                  <a:pt x="46290" y="3439833"/>
                </a:lnTo>
                <a:lnTo>
                  <a:pt x="73298" y="3471278"/>
                </a:lnTo>
                <a:lnTo>
                  <a:pt x="138931" y="3498786"/>
                </a:lnTo>
                <a:lnTo>
                  <a:pt x="231565" y="3510610"/>
                </a:lnTo>
                <a:lnTo>
                  <a:pt x="393693" y="3526294"/>
                </a:lnTo>
                <a:lnTo>
                  <a:pt x="494061" y="3534181"/>
                </a:lnTo>
                <a:lnTo>
                  <a:pt x="609898" y="3542055"/>
                </a:lnTo>
                <a:lnTo>
                  <a:pt x="737292" y="3545992"/>
                </a:lnTo>
                <a:lnTo>
                  <a:pt x="1015193" y="3545992"/>
                </a:lnTo>
                <a:lnTo>
                  <a:pt x="1142587" y="3542055"/>
                </a:lnTo>
                <a:lnTo>
                  <a:pt x="1258385" y="3534181"/>
                </a:lnTo>
                <a:lnTo>
                  <a:pt x="1358842" y="3526294"/>
                </a:lnTo>
                <a:lnTo>
                  <a:pt x="1520894" y="3510610"/>
                </a:lnTo>
                <a:lnTo>
                  <a:pt x="1613604" y="3498786"/>
                </a:lnTo>
                <a:lnTo>
                  <a:pt x="1659959" y="3483102"/>
                </a:lnTo>
                <a:lnTo>
                  <a:pt x="1694630" y="3455593"/>
                </a:lnTo>
                <a:lnTo>
                  <a:pt x="1721681" y="3400513"/>
                </a:lnTo>
                <a:lnTo>
                  <a:pt x="1721681" y="3176396"/>
                </a:lnTo>
                <a:lnTo>
                  <a:pt x="81032" y="3176396"/>
                </a:lnTo>
                <a:lnTo>
                  <a:pt x="81032" y="306704"/>
                </a:lnTo>
                <a:lnTo>
                  <a:pt x="84905" y="302767"/>
                </a:lnTo>
                <a:lnTo>
                  <a:pt x="1721681" y="302767"/>
                </a:lnTo>
                <a:lnTo>
                  <a:pt x="1721681" y="208406"/>
                </a:lnTo>
                <a:lnTo>
                  <a:pt x="876268" y="208406"/>
                </a:lnTo>
                <a:lnTo>
                  <a:pt x="860799" y="204469"/>
                </a:lnTo>
                <a:lnTo>
                  <a:pt x="849204" y="196595"/>
                </a:lnTo>
                <a:lnTo>
                  <a:pt x="844082" y="188721"/>
                </a:lnTo>
                <a:lnTo>
                  <a:pt x="277907" y="188721"/>
                </a:lnTo>
                <a:lnTo>
                  <a:pt x="270173" y="184784"/>
                </a:lnTo>
                <a:lnTo>
                  <a:pt x="266312" y="176910"/>
                </a:lnTo>
                <a:lnTo>
                  <a:pt x="266312" y="161162"/>
                </a:lnTo>
                <a:lnTo>
                  <a:pt x="270173" y="153288"/>
                </a:lnTo>
                <a:lnTo>
                  <a:pt x="277907" y="149351"/>
                </a:lnTo>
                <a:lnTo>
                  <a:pt x="844082" y="149351"/>
                </a:lnTo>
                <a:lnTo>
                  <a:pt x="849204" y="141477"/>
                </a:lnTo>
                <a:lnTo>
                  <a:pt x="860799" y="133730"/>
                </a:lnTo>
                <a:lnTo>
                  <a:pt x="876268" y="129793"/>
                </a:lnTo>
                <a:lnTo>
                  <a:pt x="1708140" y="129793"/>
                </a:lnTo>
                <a:lnTo>
                  <a:pt x="1706187" y="125856"/>
                </a:lnTo>
                <a:lnTo>
                  <a:pt x="1679136" y="98297"/>
                </a:lnTo>
                <a:lnTo>
                  <a:pt x="1640528" y="78612"/>
                </a:lnTo>
                <a:lnTo>
                  <a:pt x="1567249" y="62864"/>
                </a:lnTo>
                <a:lnTo>
                  <a:pt x="1308550" y="47116"/>
                </a:lnTo>
                <a:lnTo>
                  <a:pt x="1088561" y="39369"/>
                </a:lnTo>
                <a:lnTo>
                  <a:pt x="876268" y="35432"/>
                </a:lnTo>
                <a:close/>
              </a:path>
              <a:path w="1752600" h="3581400">
                <a:moveTo>
                  <a:pt x="1721681" y="302767"/>
                </a:moveTo>
                <a:lnTo>
                  <a:pt x="1671389" y="302767"/>
                </a:lnTo>
                <a:lnTo>
                  <a:pt x="1675326" y="306704"/>
                </a:lnTo>
                <a:lnTo>
                  <a:pt x="1675326" y="3176396"/>
                </a:lnTo>
                <a:lnTo>
                  <a:pt x="1721681" y="3176396"/>
                </a:lnTo>
                <a:lnTo>
                  <a:pt x="1721681" y="302767"/>
                </a:lnTo>
                <a:close/>
              </a:path>
              <a:path w="1752600" h="3581400">
                <a:moveTo>
                  <a:pt x="1708140" y="129793"/>
                </a:moveTo>
                <a:lnTo>
                  <a:pt x="876268" y="129793"/>
                </a:lnTo>
                <a:lnTo>
                  <a:pt x="891686" y="133730"/>
                </a:lnTo>
                <a:lnTo>
                  <a:pt x="903281" y="141477"/>
                </a:lnTo>
                <a:lnTo>
                  <a:pt x="911015" y="153288"/>
                </a:lnTo>
                <a:lnTo>
                  <a:pt x="914825" y="169036"/>
                </a:lnTo>
                <a:lnTo>
                  <a:pt x="911015" y="184784"/>
                </a:lnTo>
                <a:lnTo>
                  <a:pt x="903281" y="196595"/>
                </a:lnTo>
                <a:lnTo>
                  <a:pt x="891686" y="204469"/>
                </a:lnTo>
                <a:lnTo>
                  <a:pt x="876268" y="208406"/>
                </a:lnTo>
                <a:lnTo>
                  <a:pt x="1721681" y="208406"/>
                </a:lnTo>
                <a:lnTo>
                  <a:pt x="1721681" y="165100"/>
                </a:lnTo>
                <a:lnTo>
                  <a:pt x="1713934" y="141477"/>
                </a:lnTo>
                <a:lnTo>
                  <a:pt x="1708140" y="129793"/>
                </a:lnTo>
                <a:close/>
              </a:path>
              <a:path w="1752600" h="3581400">
                <a:moveTo>
                  <a:pt x="844082" y="149351"/>
                </a:moveTo>
                <a:lnTo>
                  <a:pt x="293376" y="149351"/>
                </a:lnTo>
                <a:lnTo>
                  <a:pt x="301059" y="153288"/>
                </a:lnTo>
                <a:lnTo>
                  <a:pt x="304920" y="161162"/>
                </a:lnTo>
                <a:lnTo>
                  <a:pt x="304920" y="176910"/>
                </a:lnTo>
                <a:lnTo>
                  <a:pt x="301059" y="184784"/>
                </a:lnTo>
                <a:lnTo>
                  <a:pt x="293376" y="188721"/>
                </a:lnTo>
                <a:lnTo>
                  <a:pt x="844082" y="188721"/>
                </a:lnTo>
                <a:lnTo>
                  <a:pt x="841521" y="184784"/>
                </a:lnTo>
                <a:lnTo>
                  <a:pt x="837660" y="169036"/>
                </a:lnTo>
                <a:lnTo>
                  <a:pt x="841521" y="153288"/>
                </a:lnTo>
                <a:lnTo>
                  <a:pt x="844082" y="149351"/>
                </a:lnTo>
                <a:close/>
              </a:path>
            </a:pathLst>
          </a:custGeom>
          <a:solidFill>
            <a:srgbClr val="114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569" y="796670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5" h="39369">
                <a:moveTo>
                  <a:pt x="27063" y="0"/>
                </a:moveTo>
                <a:lnTo>
                  <a:pt x="34747" y="3937"/>
                </a:lnTo>
                <a:lnTo>
                  <a:pt x="38607" y="11811"/>
                </a:lnTo>
                <a:lnTo>
                  <a:pt x="38607" y="19684"/>
                </a:lnTo>
                <a:lnTo>
                  <a:pt x="38607" y="27558"/>
                </a:lnTo>
                <a:lnTo>
                  <a:pt x="34747" y="35432"/>
                </a:lnTo>
                <a:lnTo>
                  <a:pt x="27063" y="39369"/>
                </a:lnTo>
                <a:lnTo>
                  <a:pt x="11595" y="39369"/>
                </a:lnTo>
                <a:lnTo>
                  <a:pt x="3860" y="35432"/>
                </a:lnTo>
                <a:lnTo>
                  <a:pt x="0" y="27558"/>
                </a:lnTo>
                <a:lnTo>
                  <a:pt x="0" y="19684"/>
                </a:lnTo>
                <a:lnTo>
                  <a:pt x="0" y="11811"/>
                </a:lnTo>
                <a:lnTo>
                  <a:pt x="3860" y="3937"/>
                </a:lnTo>
                <a:lnTo>
                  <a:pt x="11595" y="0"/>
                </a:lnTo>
                <a:lnTo>
                  <a:pt x="27063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4392" y="767587"/>
            <a:ext cx="96215" cy="9766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289" y="950086"/>
            <a:ext cx="1594485" cy="2874010"/>
          </a:xfrm>
          <a:custGeom>
            <a:avLst/>
            <a:gdLst/>
            <a:ahLst/>
            <a:cxnLst/>
            <a:rect l="l" t="t" r="r" b="b"/>
            <a:pathLst>
              <a:path w="1594485" h="2874010">
                <a:moveTo>
                  <a:pt x="1590357" y="0"/>
                </a:moveTo>
                <a:lnTo>
                  <a:pt x="1594294" y="3937"/>
                </a:lnTo>
                <a:lnTo>
                  <a:pt x="1594294" y="2873629"/>
                </a:lnTo>
                <a:lnTo>
                  <a:pt x="0" y="2873629"/>
                </a:lnTo>
                <a:lnTo>
                  <a:pt x="0" y="3937"/>
                </a:lnTo>
                <a:lnTo>
                  <a:pt x="3873" y="0"/>
                </a:lnTo>
                <a:lnTo>
                  <a:pt x="1590357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268" y="678815"/>
            <a:ext cx="1540510" cy="3369310"/>
          </a:xfrm>
          <a:custGeom>
            <a:avLst/>
            <a:gdLst/>
            <a:ahLst/>
            <a:cxnLst/>
            <a:rect l="l" t="t" r="r" b="b"/>
            <a:pathLst>
              <a:path w="1540510" h="3369310">
                <a:moveTo>
                  <a:pt x="849256" y="0"/>
                </a:moveTo>
                <a:lnTo>
                  <a:pt x="1061549" y="3937"/>
                </a:lnTo>
                <a:lnTo>
                  <a:pt x="1281539" y="11684"/>
                </a:lnTo>
                <a:lnTo>
                  <a:pt x="1470769" y="23495"/>
                </a:lnTo>
                <a:lnTo>
                  <a:pt x="1540238" y="31369"/>
                </a:lnTo>
                <a:lnTo>
                  <a:pt x="1470769" y="27432"/>
                </a:lnTo>
                <a:lnTo>
                  <a:pt x="1281539" y="15621"/>
                </a:lnTo>
                <a:lnTo>
                  <a:pt x="1061549" y="7874"/>
                </a:lnTo>
                <a:lnTo>
                  <a:pt x="849256" y="3937"/>
                </a:lnTo>
                <a:lnTo>
                  <a:pt x="636912" y="7874"/>
                </a:lnTo>
                <a:lnTo>
                  <a:pt x="416897" y="15621"/>
                </a:lnTo>
                <a:lnTo>
                  <a:pt x="227756" y="27432"/>
                </a:lnTo>
                <a:lnTo>
                  <a:pt x="158262" y="31369"/>
                </a:lnTo>
                <a:lnTo>
                  <a:pt x="111920" y="39370"/>
                </a:lnTo>
                <a:lnTo>
                  <a:pt x="65628" y="54990"/>
                </a:lnTo>
                <a:lnTo>
                  <a:pt x="30881" y="78612"/>
                </a:lnTo>
                <a:lnTo>
                  <a:pt x="3867" y="133604"/>
                </a:lnTo>
                <a:lnTo>
                  <a:pt x="3867" y="157225"/>
                </a:lnTo>
                <a:lnTo>
                  <a:pt x="3867" y="3345446"/>
                </a:lnTo>
                <a:lnTo>
                  <a:pt x="3867" y="3369017"/>
                </a:lnTo>
                <a:lnTo>
                  <a:pt x="0" y="3345446"/>
                </a:lnTo>
                <a:lnTo>
                  <a:pt x="0" y="157225"/>
                </a:lnTo>
                <a:lnTo>
                  <a:pt x="7734" y="109982"/>
                </a:lnTo>
                <a:lnTo>
                  <a:pt x="27007" y="74675"/>
                </a:lnTo>
                <a:lnTo>
                  <a:pt x="61755" y="51054"/>
                </a:lnTo>
                <a:lnTo>
                  <a:pt x="111920" y="35306"/>
                </a:lnTo>
                <a:lnTo>
                  <a:pt x="158262" y="31369"/>
                </a:lnTo>
                <a:lnTo>
                  <a:pt x="227756" y="23495"/>
                </a:lnTo>
                <a:lnTo>
                  <a:pt x="416897" y="11684"/>
                </a:lnTo>
                <a:lnTo>
                  <a:pt x="636912" y="3937"/>
                </a:lnTo>
                <a:lnTo>
                  <a:pt x="849256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135" y="710183"/>
            <a:ext cx="1694814" cy="3487420"/>
          </a:xfrm>
          <a:custGeom>
            <a:avLst/>
            <a:gdLst/>
            <a:ahLst/>
            <a:cxnLst/>
            <a:rect l="l" t="t" r="r" b="b"/>
            <a:pathLst>
              <a:path w="1694814" h="3487420">
                <a:moveTo>
                  <a:pt x="1536371" y="0"/>
                </a:moveTo>
                <a:lnTo>
                  <a:pt x="1582726" y="3937"/>
                </a:lnTo>
                <a:lnTo>
                  <a:pt x="1632891" y="19685"/>
                </a:lnTo>
                <a:lnTo>
                  <a:pt x="1667562" y="43306"/>
                </a:lnTo>
                <a:lnTo>
                  <a:pt x="1686866" y="78612"/>
                </a:lnTo>
                <a:lnTo>
                  <a:pt x="1694613" y="125856"/>
                </a:lnTo>
                <a:lnTo>
                  <a:pt x="1694613" y="3314077"/>
                </a:lnTo>
                <a:lnTo>
                  <a:pt x="1686866" y="3361220"/>
                </a:lnTo>
                <a:lnTo>
                  <a:pt x="1667562" y="3396602"/>
                </a:lnTo>
                <a:lnTo>
                  <a:pt x="1632891" y="3420237"/>
                </a:lnTo>
                <a:lnTo>
                  <a:pt x="1609650" y="3431984"/>
                </a:lnTo>
                <a:lnTo>
                  <a:pt x="1582726" y="3435921"/>
                </a:lnTo>
                <a:lnTo>
                  <a:pt x="1490016" y="3451682"/>
                </a:lnTo>
                <a:lnTo>
                  <a:pt x="1327964" y="3467366"/>
                </a:lnTo>
                <a:lnTo>
                  <a:pt x="1227507" y="3475253"/>
                </a:lnTo>
                <a:lnTo>
                  <a:pt x="1111708" y="3483127"/>
                </a:lnTo>
                <a:lnTo>
                  <a:pt x="984314" y="3487064"/>
                </a:lnTo>
                <a:lnTo>
                  <a:pt x="706413" y="3487064"/>
                </a:lnTo>
                <a:lnTo>
                  <a:pt x="579019" y="3483127"/>
                </a:lnTo>
                <a:lnTo>
                  <a:pt x="463182" y="3475253"/>
                </a:lnTo>
                <a:lnTo>
                  <a:pt x="362814" y="3467366"/>
                </a:lnTo>
                <a:lnTo>
                  <a:pt x="200686" y="3451682"/>
                </a:lnTo>
                <a:lnTo>
                  <a:pt x="108052" y="3435921"/>
                </a:lnTo>
                <a:lnTo>
                  <a:pt x="81039" y="3431984"/>
                </a:lnTo>
                <a:lnTo>
                  <a:pt x="42419" y="3412350"/>
                </a:lnTo>
                <a:lnTo>
                  <a:pt x="11544" y="3380905"/>
                </a:lnTo>
                <a:lnTo>
                  <a:pt x="0" y="3337648"/>
                </a:lnTo>
                <a:lnTo>
                  <a:pt x="15411" y="3376968"/>
                </a:lnTo>
                <a:lnTo>
                  <a:pt x="42419" y="3408413"/>
                </a:lnTo>
                <a:lnTo>
                  <a:pt x="84900" y="3428047"/>
                </a:lnTo>
                <a:lnTo>
                  <a:pt x="108052" y="3435921"/>
                </a:lnTo>
                <a:lnTo>
                  <a:pt x="200686" y="3447745"/>
                </a:lnTo>
                <a:lnTo>
                  <a:pt x="362814" y="3463429"/>
                </a:lnTo>
                <a:lnTo>
                  <a:pt x="463182" y="3471316"/>
                </a:lnTo>
                <a:lnTo>
                  <a:pt x="579019" y="3479190"/>
                </a:lnTo>
                <a:lnTo>
                  <a:pt x="706413" y="3483127"/>
                </a:lnTo>
                <a:lnTo>
                  <a:pt x="984314" y="3483127"/>
                </a:lnTo>
                <a:lnTo>
                  <a:pt x="1111708" y="3479190"/>
                </a:lnTo>
                <a:lnTo>
                  <a:pt x="1227507" y="3471316"/>
                </a:lnTo>
                <a:lnTo>
                  <a:pt x="1327964" y="3463429"/>
                </a:lnTo>
                <a:lnTo>
                  <a:pt x="1490016" y="3447745"/>
                </a:lnTo>
                <a:lnTo>
                  <a:pt x="1582726" y="3435921"/>
                </a:lnTo>
                <a:lnTo>
                  <a:pt x="1629081" y="3420237"/>
                </a:lnTo>
                <a:lnTo>
                  <a:pt x="1663752" y="3392728"/>
                </a:lnTo>
                <a:lnTo>
                  <a:pt x="1690803" y="3337648"/>
                </a:lnTo>
                <a:lnTo>
                  <a:pt x="1690803" y="3314077"/>
                </a:lnTo>
                <a:lnTo>
                  <a:pt x="1690803" y="125856"/>
                </a:lnTo>
                <a:lnTo>
                  <a:pt x="1690803" y="102235"/>
                </a:lnTo>
                <a:lnTo>
                  <a:pt x="1683056" y="78612"/>
                </a:lnTo>
                <a:lnTo>
                  <a:pt x="1648258" y="35432"/>
                </a:lnTo>
                <a:lnTo>
                  <a:pt x="1609650" y="15748"/>
                </a:lnTo>
                <a:lnTo>
                  <a:pt x="1582726" y="8000"/>
                </a:lnTo>
                <a:lnTo>
                  <a:pt x="1536371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57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68" y="0"/>
                </a:moveTo>
                <a:lnTo>
                  <a:pt x="660063" y="3936"/>
                </a:lnTo>
                <a:lnTo>
                  <a:pt x="440035" y="11810"/>
                </a:lnTo>
                <a:lnTo>
                  <a:pt x="250894" y="23621"/>
                </a:lnTo>
                <a:lnTo>
                  <a:pt x="181413" y="31495"/>
                </a:lnTo>
                <a:lnTo>
                  <a:pt x="131248" y="39369"/>
                </a:lnTo>
                <a:lnTo>
                  <a:pt x="73298" y="58927"/>
                </a:lnTo>
                <a:lnTo>
                  <a:pt x="30878" y="86486"/>
                </a:lnTo>
                <a:lnTo>
                  <a:pt x="19277" y="110108"/>
                </a:lnTo>
                <a:lnTo>
                  <a:pt x="7677" y="129793"/>
                </a:lnTo>
                <a:lnTo>
                  <a:pt x="0" y="157225"/>
                </a:lnTo>
                <a:lnTo>
                  <a:pt x="0" y="188721"/>
                </a:lnTo>
                <a:lnTo>
                  <a:pt x="0" y="3376942"/>
                </a:lnTo>
                <a:lnTo>
                  <a:pt x="0" y="3408387"/>
                </a:lnTo>
                <a:lnTo>
                  <a:pt x="7677" y="3431959"/>
                </a:lnTo>
                <a:lnTo>
                  <a:pt x="34745" y="3479152"/>
                </a:lnTo>
                <a:lnTo>
                  <a:pt x="77171" y="3510610"/>
                </a:lnTo>
                <a:lnTo>
                  <a:pt x="131248" y="3530231"/>
                </a:lnTo>
                <a:lnTo>
                  <a:pt x="227755" y="3542055"/>
                </a:lnTo>
                <a:lnTo>
                  <a:pt x="389883" y="3561689"/>
                </a:lnTo>
                <a:lnTo>
                  <a:pt x="494061" y="3569563"/>
                </a:lnTo>
                <a:lnTo>
                  <a:pt x="609898" y="3573500"/>
                </a:lnTo>
                <a:lnTo>
                  <a:pt x="737292" y="3577437"/>
                </a:lnTo>
                <a:lnTo>
                  <a:pt x="876268" y="3581374"/>
                </a:lnTo>
                <a:lnTo>
                  <a:pt x="1015193" y="3577437"/>
                </a:lnTo>
                <a:lnTo>
                  <a:pt x="1142587" y="3573500"/>
                </a:lnTo>
                <a:lnTo>
                  <a:pt x="1258385" y="3569563"/>
                </a:lnTo>
                <a:lnTo>
                  <a:pt x="1362652" y="3561689"/>
                </a:lnTo>
                <a:lnTo>
                  <a:pt x="1524831" y="3542055"/>
                </a:lnTo>
                <a:lnTo>
                  <a:pt x="1621351" y="3530231"/>
                </a:lnTo>
                <a:lnTo>
                  <a:pt x="1675326" y="3510610"/>
                </a:lnTo>
                <a:lnTo>
                  <a:pt x="1717744" y="3479152"/>
                </a:lnTo>
                <a:lnTo>
                  <a:pt x="1744795" y="3431959"/>
                </a:lnTo>
                <a:lnTo>
                  <a:pt x="1752542" y="3408387"/>
                </a:lnTo>
                <a:lnTo>
                  <a:pt x="1752542" y="3376942"/>
                </a:lnTo>
                <a:lnTo>
                  <a:pt x="1752542" y="188721"/>
                </a:lnTo>
                <a:lnTo>
                  <a:pt x="1752542" y="157225"/>
                </a:lnTo>
                <a:lnTo>
                  <a:pt x="1744795" y="129793"/>
                </a:lnTo>
                <a:lnTo>
                  <a:pt x="1721681" y="86486"/>
                </a:lnTo>
                <a:lnTo>
                  <a:pt x="1679136" y="58927"/>
                </a:lnTo>
                <a:lnTo>
                  <a:pt x="1621351" y="39369"/>
                </a:lnTo>
                <a:lnTo>
                  <a:pt x="1571059" y="31495"/>
                </a:lnTo>
                <a:lnTo>
                  <a:pt x="1501590" y="23621"/>
                </a:lnTo>
                <a:lnTo>
                  <a:pt x="1312487" y="11810"/>
                </a:lnTo>
                <a:lnTo>
                  <a:pt x="1092422" y="3936"/>
                </a:lnTo>
                <a:lnTo>
                  <a:pt x="876268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884C1-2AB5-4E9C-8B35-1A7A7B46EF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2" y="964946"/>
            <a:ext cx="1575025" cy="2800043"/>
          </a:xfrm>
          <a:prstGeom prst="rect">
            <a:avLst/>
          </a:prstGeom>
        </p:spPr>
      </p:pic>
      <p:sp>
        <p:nvSpPr>
          <p:cNvPr id="21" name="Shape 98">
            <a:extLst>
              <a:ext uri="{FF2B5EF4-FFF2-40B4-BE49-F238E27FC236}">
                <a16:creationId xmlns:a16="http://schemas.microsoft.com/office/drawing/2014/main" id="{5CA01D41-A586-4C36-944A-EB2779F464FD}"/>
              </a:ext>
            </a:extLst>
          </p:cNvPr>
          <p:cNvSpPr txBox="1">
            <a:spLocks/>
          </p:cNvSpPr>
          <p:nvPr/>
        </p:nvSpPr>
        <p:spPr>
          <a:xfrm>
            <a:off x="1828800" y="514350"/>
            <a:ext cx="7239001" cy="1066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bn-IN" kern="0" dirty="0"/>
              <a:t>জাতক সেবা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D044E9-B934-4FEF-B720-EB8123E0C8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3308164"/>
            <a:ext cx="719462" cy="939986"/>
          </a:xfrm>
          <a:prstGeom prst="rect">
            <a:avLst/>
          </a:prstGeom>
        </p:spPr>
      </p:pic>
      <p:sp>
        <p:nvSpPr>
          <p:cNvPr id="24" name="object 7">
            <a:extLst>
              <a:ext uri="{FF2B5EF4-FFF2-40B4-BE49-F238E27FC236}">
                <a16:creationId xmlns:a16="http://schemas.microsoft.com/office/drawing/2014/main" id="{AFC6EDBF-5391-48E3-8D19-0DE6EFC7BA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5114" y="1731753"/>
            <a:ext cx="713175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400" b="1" spc="26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Visible Birth Defect (VBD) Screening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Shape 98">
            <a:extLst>
              <a:ext uri="{FF2B5EF4-FFF2-40B4-BE49-F238E27FC236}">
                <a16:creationId xmlns:a16="http://schemas.microsoft.com/office/drawing/2014/main" id="{B65FAA25-CDBB-4850-BC7F-8F8CADB48A74}"/>
              </a:ext>
            </a:extLst>
          </p:cNvPr>
          <p:cNvSpPr txBox="1">
            <a:spLocks/>
          </p:cNvSpPr>
          <p:nvPr/>
        </p:nvSpPr>
        <p:spPr>
          <a:xfrm>
            <a:off x="1828800" y="2698564"/>
            <a:ext cx="7239001" cy="93998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bn-IN" altLang="en-US" sz="1000" kern="0" dirty="0">
                <a:ln w="11430"/>
              </a:rPr>
              <a:t>স্বাস্থ্য ও পরিবার কল্যাণ </a:t>
            </a:r>
            <a:r>
              <a:rPr lang="en-US" altLang="en-US" sz="1000" kern="0" dirty="0" err="1">
                <a:ln w="11430"/>
              </a:rPr>
              <a:t>দপ্তর</a:t>
            </a:r>
            <a:br>
              <a:rPr lang="en-US" altLang="en-US" sz="1000" kern="0" dirty="0">
                <a:ln w="11430"/>
              </a:rPr>
            </a:br>
            <a:r>
              <a:rPr lang="bn-IN" sz="1000" kern="0" dirty="0">
                <a:ln w="11430"/>
              </a:rPr>
              <a:t>পশ্চিমবঙ্গ সরকার</a:t>
            </a:r>
            <a:endParaRPr lang="en-US" sz="1200" kern="0" dirty="0">
              <a:ln w="1143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DF9E5-2084-40DB-BE5C-641DFBE4B4D9}"/>
              </a:ext>
            </a:extLst>
          </p:cNvPr>
          <p:cNvSpPr txBox="1"/>
          <p:nvPr/>
        </p:nvSpPr>
        <p:spPr>
          <a:xfrm>
            <a:off x="4322646" y="3939922"/>
            <a:ext cx="236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Riddhi Management Services Pvt. Ltd.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600" y="2249661"/>
            <a:ext cx="5181600" cy="1238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4455" algn="ctr">
              <a:lnSpc>
                <a:spcPct val="100000"/>
              </a:lnSpc>
              <a:spcBef>
                <a:spcPts val="100"/>
              </a:spcBef>
            </a:pPr>
            <a:r>
              <a:rPr lang="en-US" sz="3000" b="1" dirty="0">
                <a:solidFill>
                  <a:srgbClr val="114453"/>
                </a:solidFill>
                <a:latin typeface="+mj-lt"/>
                <a:cs typeface="Arial"/>
              </a:rPr>
              <a:t>Pre-requisite</a:t>
            </a:r>
          </a:p>
          <a:p>
            <a:pPr marL="96520" marR="5080" indent="-84455" algn="ctr">
              <a:lnSpc>
                <a:spcPct val="100000"/>
              </a:lnSpc>
              <a:spcBef>
                <a:spcPts val="100"/>
              </a:spcBef>
            </a:pPr>
            <a:endParaRPr lang="en-US" sz="3000" b="1" dirty="0">
              <a:solidFill>
                <a:srgbClr val="114453"/>
              </a:solidFill>
              <a:latin typeface="+mj-lt"/>
              <a:cs typeface="Arial"/>
            </a:endParaRPr>
          </a:p>
          <a:p>
            <a:pPr marL="96520" marR="5080" indent="-84455" algn="ctr">
              <a:lnSpc>
                <a:spcPct val="100000"/>
              </a:lnSpc>
              <a:spcBef>
                <a:spcPts val="100"/>
              </a:spcBef>
            </a:pPr>
            <a:r>
              <a:rPr lang="en-US" b="1" i="1" dirty="0">
                <a:solidFill>
                  <a:srgbClr val="114453"/>
                </a:solidFill>
                <a:latin typeface="+mj-lt"/>
                <a:cs typeface="Arial"/>
              </a:rPr>
              <a:t>(before using the app)</a:t>
            </a:r>
            <a:endParaRPr b="1" i="1" dirty="0"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50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49" y="0"/>
                </a:moveTo>
                <a:lnTo>
                  <a:pt x="660095" y="3936"/>
                </a:lnTo>
                <a:lnTo>
                  <a:pt x="440042" y="11810"/>
                </a:lnTo>
                <a:lnTo>
                  <a:pt x="250901" y="23621"/>
                </a:lnTo>
                <a:lnTo>
                  <a:pt x="181419" y="31495"/>
                </a:lnTo>
                <a:lnTo>
                  <a:pt x="131254" y="39369"/>
                </a:lnTo>
                <a:lnTo>
                  <a:pt x="73304" y="58927"/>
                </a:lnTo>
                <a:lnTo>
                  <a:pt x="30886" y="86486"/>
                </a:lnTo>
                <a:lnTo>
                  <a:pt x="19278" y="110108"/>
                </a:lnTo>
                <a:lnTo>
                  <a:pt x="7683" y="129793"/>
                </a:lnTo>
                <a:lnTo>
                  <a:pt x="0" y="157225"/>
                </a:lnTo>
                <a:lnTo>
                  <a:pt x="0" y="3408387"/>
                </a:lnTo>
                <a:lnTo>
                  <a:pt x="19278" y="3459467"/>
                </a:lnTo>
                <a:lnTo>
                  <a:pt x="54025" y="3494849"/>
                </a:lnTo>
                <a:lnTo>
                  <a:pt x="104190" y="3522421"/>
                </a:lnTo>
                <a:lnTo>
                  <a:pt x="389889" y="3561689"/>
                </a:lnTo>
                <a:lnTo>
                  <a:pt x="494068" y="3569563"/>
                </a:lnTo>
                <a:lnTo>
                  <a:pt x="876249" y="3581374"/>
                </a:lnTo>
                <a:lnTo>
                  <a:pt x="1258392" y="3569563"/>
                </a:lnTo>
                <a:lnTo>
                  <a:pt x="1362659" y="3561689"/>
                </a:lnTo>
                <a:lnTo>
                  <a:pt x="1459798" y="3549929"/>
                </a:lnTo>
                <a:lnTo>
                  <a:pt x="737311" y="3549929"/>
                </a:lnTo>
                <a:lnTo>
                  <a:pt x="609930" y="3545992"/>
                </a:lnTo>
                <a:lnTo>
                  <a:pt x="494068" y="3538118"/>
                </a:lnTo>
                <a:lnTo>
                  <a:pt x="393700" y="3530231"/>
                </a:lnTo>
                <a:lnTo>
                  <a:pt x="231571" y="3514547"/>
                </a:lnTo>
                <a:lnTo>
                  <a:pt x="138938" y="3498786"/>
                </a:lnTo>
                <a:lnTo>
                  <a:pt x="111925" y="3494849"/>
                </a:lnTo>
                <a:lnTo>
                  <a:pt x="73304" y="3475215"/>
                </a:lnTo>
                <a:lnTo>
                  <a:pt x="42430" y="3443770"/>
                </a:lnTo>
                <a:lnTo>
                  <a:pt x="27012" y="3376942"/>
                </a:lnTo>
                <a:lnTo>
                  <a:pt x="27012" y="188721"/>
                </a:lnTo>
                <a:lnTo>
                  <a:pt x="34747" y="141477"/>
                </a:lnTo>
                <a:lnTo>
                  <a:pt x="54025" y="106171"/>
                </a:lnTo>
                <a:lnTo>
                  <a:pt x="88773" y="82550"/>
                </a:lnTo>
                <a:lnTo>
                  <a:pt x="138938" y="66801"/>
                </a:lnTo>
                <a:lnTo>
                  <a:pt x="185280" y="62864"/>
                </a:lnTo>
                <a:lnTo>
                  <a:pt x="254774" y="54990"/>
                </a:lnTo>
                <a:lnTo>
                  <a:pt x="443915" y="43179"/>
                </a:lnTo>
                <a:lnTo>
                  <a:pt x="663905" y="35432"/>
                </a:lnTo>
                <a:lnTo>
                  <a:pt x="876249" y="31495"/>
                </a:lnTo>
                <a:lnTo>
                  <a:pt x="1571066" y="31495"/>
                </a:lnTo>
                <a:lnTo>
                  <a:pt x="1501597" y="23621"/>
                </a:lnTo>
                <a:lnTo>
                  <a:pt x="1312494" y="11810"/>
                </a:lnTo>
                <a:lnTo>
                  <a:pt x="1092403" y="3936"/>
                </a:lnTo>
                <a:lnTo>
                  <a:pt x="876249" y="0"/>
                </a:lnTo>
                <a:close/>
              </a:path>
              <a:path w="1752600" h="3581400">
                <a:moveTo>
                  <a:pt x="1571066" y="31495"/>
                </a:moveTo>
                <a:lnTo>
                  <a:pt x="876249" y="31495"/>
                </a:lnTo>
                <a:lnTo>
                  <a:pt x="1088593" y="35432"/>
                </a:lnTo>
                <a:lnTo>
                  <a:pt x="1308557" y="43179"/>
                </a:lnTo>
                <a:lnTo>
                  <a:pt x="1497787" y="54990"/>
                </a:lnTo>
                <a:lnTo>
                  <a:pt x="1567256" y="62864"/>
                </a:lnTo>
                <a:lnTo>
                  <a:pt x="1613611" y="66801"/>
                </a:lnTo>
                <a:lnTo>
                  <a:pt x="1663776" y="82550"/>
                </a:lnTo>
                <a:lnTo>
                  <a:pt x="1698447" y="106171"/>
                </a:lnTo>
                <a:lnTo>
                  <a:pt x="1717751" y="141477"/>
                </a:lnTo>
                <a:lnTo>
                  <a:pt x="1725498" y="188721"/>
                </a:lnTo>
                <a:lnTo>
                  <a:pt x="1725498" y="3376942"/>
                </a:lnTo>
                <a:lnTo>
                  <a:pt x="1717751" y="3424085"/>
                </a:lnTo>
                <a:lnTo>
                  <a:pt x="1698447" y="3459467"/>
                </a:lnTo>
                <a:lnTo>
                  <a:pt x="1663776" y="3483102"/>
                </a:lnTo>
                <a:lnTo>
                  <a:pt x="1640535" y="3494849"/>
                </a:lnTo>
                <a:lnTo>
                  <a:pt x="1613611" y="3498786"/>
                </a:lnTo>
                <a:lnTo>
                  <a:pt x="1520901" y="3514547"/>
                </a:lnTo>
                <a:lnTo>
                  <a:pt x="1358849" y="3530231"/>
                </a:lnTo>
                <a:lnTo>
                  <a:pt x="1258392" y="3538118"/>
                </a:lnTo>
                <a:lnTo>
                  <a:pt x="1142568" y="3545992"/>
                </a:lnTo>
                <a:lnTo>
                  <a:pt x="1015187" y="3549929"/>
                </a:lnTo>
                <a:lnTo>
                  <a:pt x="1459798" y="3549929"/>
                </a:lnTo>
                <a:lnTo>
                  <a:pt x="1621358" y="3530231"/>
                </a:lnTo>
                <a:lnTo>
                  <a:pt x="1675333" y="3510610"/>
                </a:lnTo>
                <a:lnTo>
                  <a:pt x="1717751" y="3479152"/>
                </a:lnTo>
                <a:lnTo>
                  <a:pt x="1744802" y="3431959"/>
                </a:lnTo>
                <a:lnTo>
                  <a:pt x="1752549" y="3408387"/>
                </a:lnTo>
                <a:lnTo>
                  <a:pt x="1752549" y="157225"/>
                </a:lnTo>
                <a:lnTo>
                  <a:pt x="1737055" y="110108"/>
                </a:lnTo>
                <a:lnTo>
                  <a:pt x="1702384" y="70865"/>
                </a:lnTo>
                <a:lnTo>
                  <a:pt x="1652219" y="47116"/>
                </a:lnTo>
                <a:lnTo>
                  <a:pt x="1621358" y="39369"/>
                </a:lnTo>
                <a:lnTo>
                  <a:pt x="1571066" y="31495"/>
                </a:lnTo>
                <a:close/>
              </a:path>
              <a:path w="1752600" h="3581400">
                <a:moveTo>
                  <a:pt x="876249" y="35432"/>
                </a:moveTo>
                <a:lnTo>
                  <a:pt x="663905" y="39369"/>
                </a:lnTo>
                <a:lnTo>
                  <a:pt x="443915" y="47116"/>
                </a:lnTo>
                <a:lnTo>
                  <a:pt x="185280" y="62864"/>
                </a:lnTo>
                <a:lnTo>
                  <a:pt x="138938" y="70865"/>
                </a:lnTo>
                <a:lnTo>
                  <a:pt x="92646" y="86486"/>
                </a:lnTo>
                <a:lnTo>
                  <a:pt x="57899" y="110108"/>
                </a:lnTo>
                <a:lnTo>
                  <a:pt x="30886" y="165100"/>
                </a:lnTo>
                <a:lnTo>
                  <a:pt x="30886" y="3400513"/>
                </a:lnTo>
                <a:lnTo>
                  <a:pt x="46291" y="3439833"/>
                </a:lnTo>
                <a:lnTo>
                  <a:pt x="73304" y="3471278"/>
                </a:lnTo>
                <a:lnTo>
                  <a:pt x="138938" y="3498786"/>
                </a:lnTo>
                <a:lnTo>
                  <a:pt x="231571" y="3510610"/>
                </a:lnTo>
                <a:lnTo>
                  <a:pt x="393700" y="3526294"/>
                </a:lnTo>
                <a:lnTo>
                  <a:pt x="494068" y="3534181"/>
                </a:lnTo>
                <a:lnTo>
                  <a:pt x="609930" y="3542055"/>
                </a:lnTo>
                <a:lnTo>
                  <a:pt x="737311" y="3545992"/>
                </a:lnTo>
                <a:lnTo>
                  <a:pt x="1015187" y="3545992"/>
                </a:lnTo>
                <a:lnTo>
                  <a:pt x="1142568" y="3542055"/>
                </a:lnTo>
                <a:lnTo>
                  <a:pt x="1258392" y="3534181"/>
                </a:lnTo>
                <a:lnTo>
                  <a:pt x="1358849" y="3526294"/>
                </a:lnTo>
                <a:lnTo>
                  <a:pt x="1520901" y="3510610"/>
                </a:lnTo>
                <a:lnTo>
                  <a:pt x="1613611" y="3498786"/>
                </a:lnTo>
                <a:lnTo>
                  <a:pt x="1659966" y="3483102"/>
                </a:lnTo>
                <a:lnTo>
                  <a:pt x="1694637" y="3455593"/>
                </a:lnTo>
                <a:lnTo>
                  <a:pt x="1721688" y="3400513"/>
                </a:lnTo>
                <a:lnTo>
                  <a:pt x="1721688" y="3176396"/>
                </a:lnTo>
                <a:lnTo>
                  <a:pt x="81038" y="3176396"/>
                </a:lnTo>
                <a:lnTo>
                  <a:pt x="81038" y="306704"/>
                </a:lnTo>
                <a:lnTo>
                  <a:pt x="84912" y="302767"/>
                </a:lnTo>
                <a:lnTo>
                  <a:pt x="1721688" y="302767"/>
                </a:lnTo>
                <a:lnTo>
                  <a:pt x="1721688" y="208406"/>
                </a:lnTo>
                <a:lnTo>
                  <a:pt x="876249" y="208406"/>
                </a:lnTo>
                <a:lnTo>
                  <a:pt x="860755" y="204469"/>
                </a:lnTo>
                <a:lnTo>
                  <a:pt x="849198" y="196595"/>
                </a:lnTo>
                <a:lnTo>
                  <a:pt x="844118" y="188721"/>
                </a:lnTo>
                <a:lnTo>
                  <a:pt x="277914" y="188721"/>
                </a:lnTo>
                <a:lnTo>
                  <a:pt x="270179" y="184784"/>
                </a:lnTo>
                <a:lnTo>
                  <a:pt x="266319" y="176910"/>
                </a:lnTo>
                <a:lnTo>
                  <a:pt x="266319" y="161162"/>
                </a:lnTo>
                <a:lnTo>
                  <a:pt x="270179" y="153288"/>
                </a:lnTo>
                <a:lnTo>
                  <a:pt x="277914" y="149351"/>
                </a:lnTo>
                <a:lnTo>
                  <a:pt x="844118" y="149351"/>
                </a:lnTo>
                <a:lnTo>
                  <a:pt x="849198" y="141477"/>
                </a:lnTo>
                <a:lnTo>
                  <a:pt x="860755" y="133730"/>
                </a:lnTo>
                <a:lnTo>
                  <a:pt x="876249" y="129793"/>
                </a:lnTo>
                <a:lnTo>
                  <a:pt x="1708146" y="129793"/>
                </a:lnTo>
                <a:lnTo>
                  <a:pt x="1706194" y="125856"/>
                </a:lnTo>
                <a:lnTo>
                  <a:pt x="1679143" y="98297"/>
                </a:lnTo>
                <a:lnTo>
                  <a:pt x="1640535" y="78612"/>
                </a:lnTo>
                <a:lnTo>
                  <a:pt x="1567256" y="62864"/>
                </a:lnTo>
                <a:lnTo>
                  <a:pt x="1308557" y="47116"/>
                </a:lnTo>
                <a:lnTo>
                  <a:pt x="1088593" y="39369"/>
                </a:lnTo>
                <a:lnTo>
                  <a:pt x="876249" y="35432"/>
                </a:lnTo>
                <a:close/>
              </a:path>
              <a:path w="1752600" h="3581400">
                <a:moveTo>
                  <a:pt x="1721688" y="302767"/>
                </a:moveTo>
                <a:lnTo>
                  <a:pt x="1671396" y="302767"/>
                </a:lnTo>
                <a:lnTo>
                  <a:pt x="1675333" y="306704"/>
                </a:lnTo>
                <a:lnTo>
                  <a:pt x="1675333" y="3176396"/>
                </a:lnTo>
                <a:lnTo>
                  <a:pt x="1721688" y="3176396"/>
                </a:lnTo>
                <a:lnTo>
                  <a:pt x="1721688" y="302767"/>
                </a:lnTo>
                <a:close/>
              </a:path>
              <a:path w="1752600" h="3581400">
                <a:moveTo>
                  <a:pt x="1708146" y="129793"/>
                </a:moveTo>
                <a:lnTo>
                  <a:pt x="876249" y="129793"/>
                </a:lnTo>
                <a:lnTo>
                  <a:pt x="891743" y="133730"/>
                </a:lnTo>
                <a:lnTo>
                  <a:pt x="903300" y="141477"/>
                </a:lnTo>
                <a:lnTo>
                  <a:pt x="911047" y="153288"/>
                </a:lnTo>
                <a:lnTo>
                  <a:pt x="914857" y="169036"/>
                </a:lnTo>
                <a:lnTo>
                  <a:pt x="911047" y="184784"/>
                </a:lnTo>
                <a:lnTo>
                  <a:pt x="903300" y="196595"/>
                </a:lnTo>
                <a:lnTo>
                  <a:pt x="891743" y="204469"/>
                </a:lnTo>
                <a:lnTo>
                  <a:pt x="876249" y="208406"/>
                </a:lnTo>
                <a:lnTo>
                  <a:pt x="1721688" y="208406"/>
                </a:lnTo>
                <a:lnTo>
                  <a:pt x="1721688" y="165100"/>
                </a:lnTo>
                <a:lnTo>
                  <a:pt x="1713941" y="141477"/>
                </a:lnTo>
                <a:lnTo>
                  <a:pt x="1708146" y="129793"/>
                </a:lnTo>
                <a:close/>
              </a:path>
              <a:path w="1752600" h="3581400">
                <a:moveTo>
                  <a:pt x="844118" y="149351"/>
                </a:moveTo>
                <a:lnTo>
                  <a:pt x="293382" y="149351"/>
                </a:lnTo>
                <a:lnTo>
                  <a:pt x="301066" y="153288"/>
                </a:lnTo>
                <a:lnTo>
                  <a:pt x="304927" y="161162"/>
                </a:lnTo>
                <a:lnTo>
                  <a:pt x="304927" y="176910"/>
                </a:lnTo>
                <a:lnTo>
                  <a:pt x="301066" y="184784"/>
                </a:lnTo>
                <a:lnTo>
                  <a:pt x="293382" y="188721"/>
                </a:lnTo>
                <a:lnTo>
                  <a:pt x="844118" y="188721"/>
                </a:lnTo>
                <a:lnTo>
                  <a:pt x="841578" y="184784"/>
                </a:lnTo>
                <a:lnTo>
                  <a:pt x="837641" y="169036"/>
                </a:lnTo>
                <a:lnTo>
                  <a:pt x="841578" y="153288"/>
                </a:lnTo>
                <a:lnTo>
                  <a:pt x="844118" y="149351"/>
                </a:lnTo>
                <a:close/>
              </a:path>
            </a:pathLst>
          </a:custGeom>
          <a:solidFill>
            <a:srgbClr val="114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169" y="796670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69">
                <a:moveTo>
                  <a:pt x="27063" y="0"/>
                </a:moveTo>
                <a:lnTo>
                  <a:pt x="34747" y="3937"/>
                </a:lnTo>
                <a:lnTo>
                  <a:pt x="38607" y="11811"/>
                </a:lnTo>
                <a:lnTo>
                  <a:pt x="38607" y="19684"/>
                </a:lnTo>
                <a:lnTo>
                  <a:pt x="38607" y="27558"/>
                </a:lnTo>
                <a:lnTo>
                  <a:pt x="34747" y="35432"/>
                </a:lnTo>
                <a:lnTo>
                  <a:pt x="27063" y="39369"/>
                </a:lnTo>
                <a:lnTo>
                  <a:pt x="11595" y="39369"/>
                </a:lnTo>
                <a:lnTo>
                  <a:pt x="3860" y="35432"/>
                </a:lnTo>
                <a:lnTo>
                  <a:pt x="0" y="27558"/>
                </a:lnTo>
                <a:lnTo>
                  <a:pt x="0" y="19684"/>
                </a:lnTo>
                <a:lnTo>
                  <a:pt x="0" y="11811"/>
                </a:lnTo>
                <a:lnTo>
                  <a:pt x="3860" y="3937"/>
                </a:lnTo>
                <a:lnTo>
                  <a:pt x="11595" y="0"/>
                </a:lnTo>
                <a:lnTo>
                  <a:pt x="27063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3966" y="767587"/>
            <a:ext cx="96266" cy="9766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889" y="950086"/>
            <a:ext cx="1594485" cy="2874010"/>
          </a:xfrm>
          <a:custGeom>
            <a:avLst/>
            <a:gdLst/>
            <a:ahLst/>
            <a:cxnLst/>
            <a:rect l="l" t="t" r="r" b="b"/>
            <a:pathLst>
              <a:path w="1594485" h="2874010">
                <a:moveTo>
                  <a:pt x="1590357" y="0"/>
                </a:moveTo>
                <a:lnTo>
                  <a:pt x="1594294" y="3937"/>
                </a:lnTo>
                <a:lnTo>
                  <a:pt x="1594294" y="2873629"/>
                </a:lnTo>
                <a:lnTo>
                  <a:pt x="0" y="2873629"/>
                </a:lnTo>
                <a:lnTo>
                  <a:pt x="0" y="3937"/>
                </a:lnTo>
                <a:lnTo>
                  <a:pt x="3873" y="0"/>
                </a:lnTo>
                <a:lnTo>
                  <a:pt x="1590357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863" y="678815"/>
            <a:ext cx="1540510" cy="3369310"/>
          </a:xfrm>
          <a:custGeom>
            <a:avLst/>
            <a:gdLst/>
            <a:ahLst/>
            <a:cxnLst/>
            <a:rect l="l" t="t" r="r" b="b"/>
            <a:pathLst>
              <a:path w="1540510" h="3369310">
                <a:moveTo>
                  <a:pt x="849236" y="0"/>
                </a:moveTo>
                <a:lnTo>
                  <a:pt x="1061580" y="3937"/>
                </a:lnTo>
                <a:lnTo>
                  <a:pt x="1281544" y="11684"/>
                </a:lnTo>
                <a:lnTo>
                  <a:pt x="1470774" y="23495"/>
                </a:lnTo>
                <a:lnTo>
                  <a:pt x="1540243" y="31369"/>
                </a:lnTo>
                <a:lnTo>
                  <a:pt x="1470774" y="27432"/>
                </a:lnTo>
                <a:lnTo>
                  <a:pt x="1281544" y="15621"/>
                </a:lnTo>
                <a:lnTo>
                  <a:pt x="1061580" y="7874"/>
                </a:lnTo>
                <a:lnTo>
                  <a:pt x="849236" y="3937"/>
                </a:lnTo>
                <a:lnTo>
                  <a:pt x="636892" y="7874"/>
                </a:lnTo>
                <a:lnTo>
                  <a:pt x="416902" y="15621"/>
                </a:lnTo>
                <a:lnTo>
                  <a:pt x="227761" y="27432"/>
                </a:lnTo>
                <a:lnTo>
                  <a:pt x="158267" y="31369"/>
                </a:lnTo>
                <a:lnTo>
                  <a:pt x="111925" y="39370"/>
                </a:lnTo>
                <a:lnTo>
                  <a:pt x="65633" y="54990"/>
                </a:lnTo>
                <a:lnTo>
                  <a:pt x="30886" y="78612"/>
                </a:lnTo>
                <a:lnTo>
                  <a:pt x="3873" y="133604"/>
                </a:lnTo>
                <a:lnTo>
                  <a:pt x="3873" y="157225"/>
                </a:lnTo>
                <a:lnTo>
                  <a:pt x="3873" y="3345446"/>
                </a:lnTo>
                <a:lnTo>
                  <a:pt x="3873" y="3369017"/>
                </a:lnTo>
                <a:lnTo>
                  <a:pt x="0" y="3345446"/>
                </a:lnTo>
                <a:lnTo>
                  <a:pt x="0" y="157225"/>
                </a:lnTo>
                <a:lnTo>
                  <a:pt x="7734" y="109982"/>
                </a:lnTo>
                <a:lnTo>
                  <a:pt x="27012" y="74675"/>
                </a:lnTo>
                <a:lnTo>
                  <a:pt x="61760" y="51054"/>
                </a:lnTo>
                <a:lnTo>
                  <a:pt x="111925" y="35306"/>
                </a:lnTo>
                <a:lnTo>
                  <a:pt x="158267" y="31369"/>
                </a:lnTo>
                <a:lnTo>
                  <a:pt x="227761" y="23495"/>
                </a:lnTo>
                <a:lnTo>
                  <a:pt x="416902" y="11684"/>
                </a:lnTo>
                <a:lnTo>
                  <a:pt x="636892" y="3937"/>
                </a:lnTo>
                <a:lnTo>
                  <a:pt x="849236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737" y="710183"/>
            <a:ext cx="1694814" cy="3487420"/>
          </a:xfrm>
          <a:custGeom>
            <a:avLst/>
            <a:gdLst/>
            <a:ahLst/>
            <a:cxnLst/>
            <a:rect l="l" t="t" r="r" b="b"/>
            <a:pathLst>
              <a:path w="1694814" h="3487420">
                <a:moveTo>
                  <a:pt x="1536369" y="0"/>
                </a:moveTo>
                <a:lnTo>
                  <a:pt x="1582724" y="3937"/>
                </a:lnTo>
                <a:lnTo>
                  <a:pt x="1632889" y="19685"/>
                </a:lnTo>
                <a:lnTo>
                  <a:pt x="1667560" y="43306"/>
                </a:lnTo>
                <a:lnTo>
                  <a:pt x="1686864" y="78612"/>
                </a:lnTo>
                <a:lnTo>
                  <a:pt x="1694611" y="125856"/>
                </a:lnTo>
                <a:lnTo>
                  <a:pt x="1694611" y="3314077"/>
                </a:lnTo>
                <a:lnTo>
                  <a:pt x="1686864" y="3361220"/>
                </a:lnTo>
                <a:lnTo>
                  <a:pt x="1667560" y="3396602"/>
                </a:lnTo>
                <a:lnTo>
                  <a:pt x="1632889" y="3420237"/>
                </a:lnTo>
                <a:lnTo>
                  <a:pt x="1609648" y="3431984"/>
                </a:lnTo>
                <a:lnTo>
                  <a:pt x="1582724" y="3435921"/>
                </a:lnTo>
                <a:lnTo>
                  <a:pt x="1490014" y="3451682"/>
                </a:lnTo>
                <a:lnTo>
                  <a:pt x="1327962" y="3467366"/>
                </a:lnTo>
                <a:lnTo>
                  <a:pt x="1227505" y="3475253"/>
                </a:lnTo>
                <a:lnTo>
                  <a:pt x="1111681" y="3483127"/>
                </a:lnTo>
                <a:lnTo>
                  <a:pt x="984300" y="3487064"/>
                </a:lnTo>
                <a:lnTo>
                  <a:pt x="706424" y="3487064"/>
                </a:lnTo>
                <a:lnTo>
                  <a:pt x="579043" y="3483127"/>
                </a:lnTo>
                <a:lnTo>
                  <a:pt x="463181" y="3475253"/>
                </a:lnTo>
                <a:lnTo>
                  <a:pt x="362813" y="3467366"/>
                </a:lnTo>
                <a:lnTo>
                  <a:pt x="200685" y="3451682"/>
                </a:lnTo>
                <a:lnTo>
                  <a:pt x="108051" y="3435921"/>
                </a:lnTo>
                <a:lnTo>
                  <a:pt x="81038" y="3431984"/>
                </a:lnTo>
                <a:lnTo>
                  <a:pt x="42418" y="3412350"/>
                </a:lnTo>
                <a:lnTo>
                  <a:pt x="11544" y="3380905"/>
                </a:lnTo>
                <a:lnTo>
                  <a:pt x="0" y="3337648"/>
                </a:lnTo>
                <a:lnTo>
                  <a:pt x="15405" y="3376968"/>
                </a:lnTo>
                <a:lnTo>
                  <a:pt x="42418" y="3408413"/>
                </a:lnTo>
                <a:lnTo>
                  <a:pt x="84899" y="3428047"/>
                </a:lnTo>
                <a:lnTo>
                  <a:pt x="108051" y="3435921"/>
                </a:lnTo>
                <a:lnTo>
                  <a:pt x="200685" y="3447745"/>
                </a:lnTo>
                <a:lnTo>
                  <a:pt x="362813" y="3463429"/>
                </a:lnTo>
                <a:lnTo>
                  <a:pt x="463181" y="3471316"/>
                </a:lnTo>
                <a:lnTo>
                  <a:pt x="579043" y="3479190"/>
                </a:lnTo>
                <a:lnTo>
                  <a:pt x="706424" y="3483127"/>
                </a:lnTo>
                <a:lnTo>
                  <a:pt x="984300" y="3483127"/>
                </a:lnTo>
                <a:lnTo>
                  <a:pt x="1111681" y="3479190"/>
                </a:lnTo>
                <a:lnTo>
                  <a:pt x="1227505" y="3471316"/>
                </a:lnTo>
                <a:lnTo>
                  <a:pt x="1327962" y="3463429"/>
                </a:lnTo>
                <a:lnTo>
                  <a:pt x="1490014" y="3447745"/>
                </a:lnTo>
                <a:lnTo>
                  <a:pt x="1582724" y="3435921"/>
                </a:lnTo>
                <a:lnTo>
                  <a:pt x="1629079" y="3420237"/>
                </a:lnTo>
                <a:lnTo>
                  <a:pt x="1663750" y="3392728"/>
                </a:lnTo>
                <a:lnTo>
                  <a:pt x="1690801" y="3337648"/>
                </a:lnTo>
                <a:lnTo>
                  <a:pt x="1690801" y="3314077"/>
                </a:lnTo>
                <a:lnTo>
                  <a:pt x="1690801" y="125856"/>
                </a:lnTo>
                <a:lnTo>
                  <a:pt x="1690801" y="102235"/>
                </a:lnTo>
                <a:lnTo>
                  <a:pt x="1683054" y="78612"/>
                </a:lnTo>
                <a:lnTo>
                  <a:pt x="1648256" y="35432"/>
                </a:lnTo>
                <a:lnTo>
                  <a:pt x="1609648" y="15748"/>
                </a:lnTo>
                <a:lnTo>
                  <a:pt x="1582724" y="8000"/>
                </a:lnTo>
                <a:lnTo>
                  <a:pt x="1536369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50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49" y="0"/>
                </a:moveTo>
                <a:lnTo>
                  <a:pt x="660095" y="3936"/>
                </a:lnTo>
                <a:lnTo>
                  <a:pt x="440042" y="11810"/>
                </a:lnTo>
                <a:lnTo>
                  <a:pt x="250901" y="23621"/>
                </a:lnTo>
                <a:lnTo>
                  <a:pt x="181419" y="31495"/>
                </a:lnTo>
                <a:lnTo>
                  <a:pt x="131254" y="39369"/>
                </a:lnTo>
                <a:lnTo>
                  <a:pt x="73304" y="58927"/>
                </a:lnTo>
                <a:lnTo>
                  <a:pt x="30886" y="86486"/>
                </a:lnTo>
                <a:lnTo>
                  <a:pt x="19278" y="110108"/>
                </a:lnTo>
                <a:lnTo>
                  <a:pt x="7683" y="129793"/>
                </a:lnTo>
                <a:lnTo>
                  <a:pt x="0" y="157225"/>
                </a:lnTo>
                <a:lnTo>
                  <a:pt x="0" y="188721"/>
                </a:lnTo>
                <a:lnTo>
                  <a:pt x="0" y="3376942"/>
                </a:lnTo>
                <a:lnTo>
                  <a:pt x="0" y="3408387"/>
                </a:lnTo>
                <a:lnTo>
                  <a:pt x="7683" y="3431959"/>
                </a:lnTo>
                <a:lnTo>
                  <a:pt x="34747" y="3479152"/>
                </a:lnTo>
                <a:lnTo>
                  <a:pt x="77177" y="3510610"/>
                </a:lnTo>
                <a:lnTo>
                  <a:pt x="131254" y="3530231"/>
                </a:lnTo>
                <a:lnTo>
                  <a:pt x="227761" y="3542055"/>
                </a:lnTo>
                <a:lnTo>
                  <a:pt x="389889" y="3561689"/>
                </a:lnTo>
                <a:lnTo>
                  <a:pt x="494068" y="3569563"/>
                </a:lnTo>
                <a:lnTo>
                  <a:pt x="609930" y="3573500"/>
                </a:lnTo>
                <a:lnTo>
                  <a:pt x="737311" y="3577437"/>
                </a:lnTo>
                <a:lnTo>
                  <a:pt x="876249" y="3581374"/>
                </a:lnTo>
                <a:lnTo>
                  <a:pt x="1015187" y="3577437"/>
                </a:lnTo>
                <a:lnTo>
                  <a:pt x="1142568" y="3573500"/>
                </a:lnTo>
                <a:lnTo>
                  <a:pt x="1258392" y="3569563"/>
                </a:lnTo>
                <a:lnTo>
                  <a:pt x="1362659" y="3561689"/>
                </a:lnTo>
                <a:lnTo>
                  <a:pt x="1524838" y="3542055"/>
                </a:lnTo>
                <a:lnTo>
                  <a:pt x="1621358" y="3530231"/>
                </a:lnTo>
                <a:lnTo>
                  <a:pt x="1675333" y="3510610"/>
                </a:lnTo>
                <a:lnTo>
                  <a:pt x="1717751" y="3479152"/>
                </a:lnTo>
                <a:lnTo>
                  <a:pt x="1744802" y="3431959"/>
                </a:lnTo>
                <a:lnTo>
                  <a:pt x="1752549" y="3408387"/>
                </a:lnTo>
                <a:lnTo>
                  <a:pt x="1752549" y="3376942"/>
                </a:lnTo>
                <a:lnTo>
                  <a:pt x="1752549" y="188721"/>
                </a:lnTo>
                <a:lnTo>
                  <a:pt x="1752549" y="157225"/>
                </a:lnTo>
                <a:lnTo>
                  <a:pt x="1744802" y="129793"/>
                </a:lnTo>
                <a:lnTo>
                  <a:pt x="1721688" y="86486"/>
                </a:lnTo>
                <a:lnTo>
                  <a:pt x="1679143" y="58927"/>
                </a:lnTo>
                <a:lnTo>
                  <a:pt x="1621358" y="39369"/>
                </a:lnTo>
                <a:lnTo>
                  <a:pt x="1571066" y="31495"/>
                </a:lnTo>
                <a:lnTo>
                  <a:pt x="1501597" y="23621"/>
                </a:lnTo>
                <a:lnTo>
                  <a:pt x="1312494" y="11810"/>
                </a:lnTo>
                <a:lnTo>
                  <a:pt x="1092403" y="3936"/>
                </a:lnTo>
                <a:lnTo>
                  <a:pt x="876249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F2CBE-0CFA-45FE-9139-B0D979B788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90" y="973839"/>
            <a:ext cx="1575025" cy="28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455"/>
          <p:cNvSpPr/>
          <p:nvPr/>
        </p:nvSpPr>
        <p:spPr>
          <a:xfrm>
            <a:off x="360903" y="143399"/>
            <a:ext cx="258745" cy="304800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45"/>
          <p:cNvSpPr txBox="1">
            <a:spLocks/>
          </p:cNvSpPr>
          <p:nvPr/>
        </p:nvSpPr>
        <p:spPr>
          <a:xfrm>
            <a:off x="762003" y="60290"/>
            <a:ext cx="8382000" cy="53026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Pre-requisite</a:t>
            </a:r>
            <a:endParaRPr lang="en" sz="2800" b="1" dirty="0">
              <a:solidFill>
                <a:schemeClr val="accent3">
                  <a:lumMod val="40000"/>
                  <a:lumOff val="60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028640"/>
            <a:ext cx="85444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date-time setting of your phone </a:t>
            </a:r>
            <a:r>
              <a:rPr lang="en-US" sz="2000" u="sng" dirty="0"/>
              <a:t>MUST be in Auto Mode (Network Provided)</a:t>
            </a:r>
            <a:r>
              <a:rPr lang="en-US" sz="2000" dirty="0"/>
              <a:t>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And </a:t>
            </a:r>
            <a:r>
              <a:rPr lang="en-US" sz="2000" u="sng" dirty="0"/>
              <a:t>NOT in manual mode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C6FAB-7DF6-414B-8ECF-380A35CF2ECA}"/>
              </a:ext>
            </a:extLst>
          </p:cNvPr>
          <p:cNvSpPr txBox="1"/>
          <p:nvPr/>
        </p:nvSpPr>
        <p:spPr>
          <a:xfrm>
            <a:off x="619648" y="2628445"/>
            <a:ext cx="8219552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your mobile handset’s date-time setting is in manual mode, </a:t>
            </a:r>
            <a:r>
              <a:rPr lang="en-US" u="sng" dirty="0"/>
              <a:t>the app will not allow to proceed</a:t>
            </a:r>
            <a:endParaRPr lang="en-IN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210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600" y="2249661"/>
            <a:ext cx="5181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4455" algn="ctr">
              <a:lnSpc>
                <a:spcPct val="100000"/>
              </a:lnSpc>
              <a:spcBef>
                <a:spcPts val="100"/>
              </a:spcBef>
            </a:pPr>
            <a:r>
              <a:rPr lang="en-US" sz="3000" b="1" dirty="0">
                <a:solidFill>
                  <a:srgbClr val="114453"/>
                </a:solidFill>
                <a:latin typeface="+mj-lt"/>
                <a:cs typeface="Arial"/>
              </a:rPr>
              <a:t>Application Modules</a:t>
            </a:r>
            <a:endParaRPr sz="3000" b="1" dirty="0"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50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49" y="0"/>
                </a:moveTo>
                <a:lnTo>
                  <a:pt x="660095" y="3936"/>
                </a:lnTo>
                <a:lnTo>
                  <a:pt x="440042" y="11810"/>
                </a:lnTo>
                <a:lnTo>
                  <a:pt x="250901" y="23621"/>
                </a:lnTo>
                <a:lnTo>
                  <a:pt x="181419" y="31495"/>
                </a:lnTo>
                <a:lnTo>
                  <a:pt x="131254" y="39369"/>
                </a:lnTo>
                <a:lnTo>
                  <a:pt x="73304" y="58927"/>
                </a:lnTo>
                <a:lnTo>
                  <a:pt x="30886" y="86486"/>
                </a:lnTo>
                <a:lnTo>
                  <a:pt x="19278" y="110108"/>
                </a:lnTo>
                <a:lnTo>
                  <a:pt x="7683" y="129793"/>
                </a:lnTo>
                <a:lnTo>
                  <a:pt x="0" y="157225"/>
                </a:lnTo>
                <a:lnTo>
                  <a:pt x="0" y="3408387"/>
                </a:lnTo>
                <a:lnTo>
                  <a:pt x="19278" y="3459467"/>
                </a:lnTo>
                <a:lnTo>
                  <a:pt x="54025" y="3494849"/>
                </a:lnTo>
                <a:lnTo>
                  <a:pt x="104190" y="3522421"/>
                </a:lnTo>
                <a:lnTo>
                  <a:pt x="389889" y="3561689"/>
                </a:lnTo>
                <a:lnTo>
                  <a:pt x="494068" y="3569563"/>
                </a:lnTo>
                <a:lnTo>
                  <a:pt x="876249" y="3581374"/>
                </a:lnTo>
                <a:lnTo>
                  <a:pt x="1258392" y="3569563"/>
                </a:lnTo>
                <a:lnTo>
                  <a:pt x="1362659" y="3561689"/>
                </a:lnTo>
                <a:lnTo>
                  <a:pt x="1459798" y="3549929"/>
                </a:lnTo>
                <a:lnTo>
                  <a:pt x="737311" y="3549929"/>
                </a:lnTo>
                <a:lnTo>
                  <a:pt x="609930" y="3545992"/>
                </a:lnTo>
                <a:lnTo>
                  <a:pt x="494068" y="3538118"/>
                </a:lnTo>
                <a:lnTo>
                  <a:pt x="393700" y="3530231"/>
                </a:lnTo>
                <a:lnTo>
                  <a:pt x="231571" y="3514547"/>
                </a:lnTo>
                <a:lnTo>
                  <a:pt x="138938" y="3498786"/>
                </a:lnTo>
                <a:lnTo>
                  <a:pt x="111925" y="3494849"/>
                </a:lnTo>
                <a:lnTo>
                  <a:pt x="73304" y="3475215"/>
                </a:lnTo>
                <a:lnTo>
                  <a:pt x="42430" y="3443770"/>
                </a:lnTo>
                <a:lnTo>
                  <a:pt x="27012" y="3376942"/>
                </a:lnTo>
                <a:lnTo>
                  <a:pt x="27012" y="188721"/>
                </a:lnTo>
                <a:lnTo>
                  <a:pt x="34747" y="141477"/>
                </a:lnTo>
                <a:lnTo>
                  <a:pt x="54025" y="106171"/>
                </a:lnTo>
                <a:lnTo>
                  <a:pt x="88773" y="82550"/>
                </a:lnTo>
                <a:lnTo>
                  <a:pt x="138938" y="66801"/>
                </a:lnTo>
                <a:lnTo>
                  <a:pt x="185280" y="62864"/>
                </a:lnTo>
                <a:lnTo>
                  <a:pt x="254774" y="54990"/>
                </a:lnTo>
                <a:lnTo>
                  <a:pt x="443915" y="43179"/>
                </a:lnTo>
                <a:lnTo>
                  <a:pt x="663905" y="35432"/>
                </a:lnTo>
                <a:lnTo>
                  <a:pt x="876249" y="31495"/>
                </a:lnTo>
                <a:lnTo>
                  <a:pt x="1571066" y="31495"/>
                </a:lnTo>
                <a:lnTo>
                  <a:pt x="1501597" y="23621"/>
                </a:lnTo>
                <a:lnTo>
                  <a:pt x="1312494" y="11810"/>
                </a:lnTo>
                <a:lnTo>
                  <a:pt x="1092403" y="3936"/>
                </a:lnTo>
                <a:lnTo>
                  <a:pt x="876249" y="0"/>
                </a:lnTo>
                <a:close/>
              </a:path>
              <a:path w="1752600" h="3581400">
                <a:moveTo>
                  <a:pt x="1571066" y="31495"/>
                </a:moveTo>
                <a:lnTo>
                  <a:pt x="876249" y="31495"/>
                </a:lnTo>
                <a:lnTo>
                  <a:pt x="1088593" y="35432"/>
                </a:lnTo>
                <a:lnTo>
                  <a:pt x="1308557" y="43179"/>
                </a:lnTo>
                <a:lnTo>
                  <a:pt x="1497787" y="54990"/>
                </a:lnTo>
                <a:lnTo>
                  <a:pt x="1567256" y="62864"/>
                </a:lnTo>
                <a:lnTo>
                  <a:pt x="1613611" y="66801"/>
                </a:lnTo>
                <a:lnTo>
                  <a:pt x="1663776" y="82550"/>
                </a:lnTo>
                <a:lnTo>
                  <a:pt x="1698447" y="106171"/>
                </a:lnTo>
                <a:lnTo>
                  <a:pt x="1717751" y="141477"/>
                </a:lnTo>
                <a:lnTo>
                  <a:pt x="1725498" y="188721"/>
                </a:lnTo>
                <a:lnTo>
                  <a:pt x="1725498" y="3376942"/>
                </a:lnTo>
                <a:lnTo>
                  <a:pt x="1717751" y="3424085"/>
                </a:lnTo>
                <a:lnTo>
                  <a:pt x="1698447" y="3459467"/>
                </a:lnTo>
                <a:lnTo>
                  <a:pt x="1663776" y="3483102"/>
                </a:lnTo>
                <a:lnTo>
                  <a:pt x="1640535" y="3494849"/>
                </a:lnTo>
                <a:lnTo>
                  <a:pt x="1613611" y="3498786"/>
                </a:lnTo>
                <a:lnTo>
                  <a:pt x="1520901" y="3514547"/>
                </a:lnTo>
                <a:lnTo>
                  <a:pt x="1358849" y="3530231"/>
                </a:lnTo>
                <a:lnTo>
                  <a:pt x="1258392" y="3538118"/>
                </a:lnTo>
                <a:lnTo>
                  <a:pt x="1142568" y="3545992"/>
                </a:lnTo>
                <a:lnTo>
                  <a:pt x="1015187" y="3549929"/>
                </a:lnTo>
                <a:lnTo>
                  <a:pt x="1459798" y="3549929"/>
                </a:lnTo>
                <a:lnTo>
                  <a:pt x="1621358" y="3530231"/>
                </a:lnTo>
                <a:lnTo>
                  <a:pt x="1675333" y="3510610"/>
                </a:lnTo>
                <a:lnTo>
                  <a:pt x="1717751" y="3479152"/>
                </a:lnTo>
                <a:lnTo>
                  <a:pt x="1744802" y="3431959"/>
                </a:lnTo>
                <a:lnTo>
                  <a:pt x="1752549" y="3408387"/>
                </a:lnTo>
                <a:lnTo>
                  <a:pt x="1752549" y="157225"/>
                </a:lnTo>
                <a:lnTo>
                  <a:pt x="1737055" y="110108"/>
                </a:lnTo>
                <a:lnTo>
                  <a:pt x="1702384" y="70865"/>
                </a:lnTo>
                <a:lnTo>
                  <a:pt x="1652219" y="47116"/>
                </a:lnTo>
                <a:lnTo>
                  <a:pt x="1621358" y="39369"/>
                </a:lnTo>
                <a:lnTo>
                  <a:pt x="1571066" y="31495"/>
                </a:lnTo>
                <a:close/>
              </a:path>
              <a:path w="1752600" h="3581400">
                <a:moveTo>
                  <a:pt x="876249" y="35432"/>
                </a:moveTo>
                <a:lnTo>
                  <a:pt x="663905" y="39369"/>
                </a:lnTo>
                <a:lnTo>
                  <a:pt x="443915" y="47116"/>
                </a:lnTo>
                <a:lnTo>
                  <a:pt x="185280" y="62864"/>
                </a:lnTo>
                <a:lnTo>
                  <a:pt x="138938" y="70865"/>
                </a:lnTo>
                <a:lnTo>
                  <a:pt x="92646" y="86486"/>
                </a:lnTo>
                <a:lnTo>
                  <a:pt x="57899" y="110108"/>
                </a:lnTo>
                <a:lnTo>
                  <a:pt x="30886" y="165100"/>
                </a:lnTo>
                <a:lnTo>
                  <a:pt x="30886" y="3400513"/>
                </a:lnTo>
                <a:lnTo>
                  <a:pt x="46291" y="3439833"/>
                </a:lnTo>
                <a:lnTo>
                  <a:pt x="73304" y="3471278"/>
                </a:lnTo>
                <a:lnTo>
                  <a:pt x="138938" y="3498786"/>
                </a:lnTo>
                <a:lnTo>
                  <a:pt x="231571" y="3510610"/>
                </a:lnTo>
                <a:lnTo>
                  <a:pt x="393700" y="3526294"/>
                </a:lnTo>
                <a:lnTo>
                  <a:pt x="494068" y="3534181"/>
                </a:lnTo>
                <a:lnTo>
                  <a:pt x="609930" y="3542055"/>
                </a:lnTo>
                <a:lnTo>
                  <a:pt x="737311" y="3545992"/>
                </a:lnTo>
                <a:lnTo>
                  <a:pt x="1015187" y="3545992"/>
                </a:lnTo>
                <a:lnTo>
                  <a:pt x="1142568" y="3542055"/>
                </a:lnTo>
                <a:lnTo>
                  <a:pt x="1258392" y="3534181"/>
                </a:lnTo>
                <a:lnTo>
                  <a:pt x="1358849" y="3526294"/>
                </a:lnTo>
                <a:lnTo>
                  <a:pt x="1520901" y="3510610"/>
                </a:lnTo>
                <a:lnTo>
                  <a:pt x="1613611" y="3498786"/>
                </a:lnTo>
                <a:lnTo>
                  <a:pt x="1659966" y="3483102"/>
                </a:lnTo>
                <a:lnTo>
                  <a:pt x="1694637" y="3455593"/>
                </a:lnTo>
                <a:lnTo>
                  <a:pt x="1721688" y="3400513"/>
                </a:lnTo>
                <a:lnTo>
                  <a:pt x="1721688" y="3176396"/>
                </a:lnTo>
                <a:lnTo>
                  <a:pt x="81038" y="3176396"/>
                </a:lnTo>
                <a:lnTo>
                  <a:pt x="81038" y="306704"/>
                </a:lnTo>
                <a:lnTo>
                  <a:pt x="84912" y="302767"/>
                </a:lnTo>
                <a:lnTo>
                  <a:pt x="1721688" y="302767"/>
                </a:lnTo>
                <a:lnTo>
                  <a:pt x="1721688" y="208406"/>
                </a:lnTo>
                <a:lnTo>
                  <a:pt x="876249" y="208406"/>
                </a:lnTo>
                <a:lnTo>
                  <a:pt x="860755" y="204469"/>
                </a:lnTo>
                <a:lnTo>
                  <a:pt x="849198" y="196595"/>
                </a:lnTo>
                <a:lnTo>
                  <a:pt x="844118" y="188721"/>
                </a:lnTo>
                <a:lnTo>
                  <a:pt x="277914" y="188721"/>
                </a:lnTo>
                <a:lnTo>
                  <a:pt x="270179" y="184784"/>
                </a:lnTo>
                <a:lnTo>
                  <a:pt x="266319" y="176910"/>
                </a:lnTo>
                <a:lnTo>
                  <a:pt x="266319" y="161162"/>
                </a:lnTo>
                <a:lnTo>
                  <a:pt x="270179" y="153288"/>
                </a:lnTo>
                <a:lnTo>
                  <a:pt x="277914" y="149351"/>
                </a:lnTo>
                <a:lnTo>
                  <a:pt x="844118" y="149351"/>
                </a:lnTo>
                <a:lnTo>
                  <a:pt x="849198" y="141477"/>
                </a:lnTo>
                <a:lnTo>
                  <a:pt x="860755" y="133730"/>
                </a:lnTo>
                <a:lnTo>
                  <a:pt x="876249" y="129793"/>
                </a:lnTo>
                <a:lnTo>
                  <a:pt x="1708146" y="129793"/>
                </a:lnTo>
                <a:lnTo>
                  <a:pt x="1706194" y="125856"/>
                </a:lnTo>
                <a:lnTo>
                  <a:pt x="1679143" y="98297"/>
                </a:lnTo>
                <a:lnTo>
                  <a:pt x="1640535" y="78612"/>
                </a:lnTo>
                <a:lnTo>
                  <a:pt x="1567256" y="62864"/>
                </a:lnTo>
                <a:lnTo>
                  <a:pt x="1308557" y="47116"/>
                </a:lnTo>
                <a:lnTo>
                  <a:pt x="1088593" y="39369"/>
                </a:lnTo>
                <a:lnTo>
                  <a:pt x="876249" y="35432"/>
                </a:lnTo>
                <a:close/>
              </a:path>
              <a:path w="1752600" h="3581400">
                <a:moveTo>
                  <a:pt x="1721688" y="302767"/>
                </a:moveTo>
                <a:lnTo>
                  <a:pt x="1671396" y="302767"/>
                </a:lnTo>
                <a:lnTo>
                  <a:pt x="1675333" y="306704"/>
                </a:lnTo>
                <a:lnTo>
                  <a:pt x="1675333" y="3176396"/>
                </a:lnTo>
                <a:lnTo>
                  <a:pt x="1721688" y="3176396"/>
                </a:lnTo>
                <a:lnTo>
                  <a:pt x="1721688" y="302767"/>
                </a:lnTo>
                <a:close/>
              </a:path>
              <a:path w="1752600" h="3581400">
                <a:moveTo>
                  <a:pt x="1708146" y="129793"/>
                </a:moveTo>
                <a:lnTo>
                  <a:pt x="876249" y="129793"/>
                </a:lnTo>
                <a:lnTo>
                  <a:pt x="891743" y="133730"/>
                </a:lnTo>
                <a:lnTo>
                  <a:pt x="903300" y="141477"/>
                </a:lnTo>
                <a:lnTo>
                  <a:pt x="911047" y="153288"/>
                </a:lnTo>
                <a:lnTo>
                  <a:pt x="914857" y="169036"/>
                </a:lnTo>
                <a:lnTo>
                  <a:pt x="911047" y="184784"/>
                </a:lnTo>
                <a:lnTo>
                  <a:pt x="903300" y="196595"/>
                </a:lnTo>
                <a:lnTo>
                  <a:pt x="891743" y="204469"/>
                </a:lnTo>
                <a:lnTo>
                  <a:pt x="876249" y="208406"/>
                </a:lnTo>
                <a:lnTo>
                  <a:pt x="1721688" y="208406"/>
                </a:lnTo>
                <a:lnTo>
                  <a:pt x="1721688" y="165100"/>
                </a:lnTo>
                <a:lnTo>
                  <a:pt x="1713941" y="141477"/>
                </a:lnTo>
                <a:lnTo>
                  <a:pt x="1708146" y="129793"/>
                </a:lnTo>
                <a:close/>
              </a:path>
              <a:path w="1752600" h="3581400">
                <a:moveTo>
                  <a:pt x="844118" y="149351"/>
                </a:moveTo>
                <a:lnTo>
                  <a:pt x="293382" y="149351"/>
                </a:lnTo>
                <a:lnTo>
                  <a:pt x="301066" y="153288"/>
                </a:lnTo>
                <a:lnTo>
                  <a:pt x="304927" y="161162"/>
                </a:lnTo>
                <a:lnTo>
                  <a:pt x="304927" y="176910"/>
                </a:lnTo>
                <a:lnTo>
                  <a:pt x="301066" y="184784"/>
                </a:lnTo>
                <a:lnTo>
                  <a:pt x="293382" y="188721"/>
                </a:lnTo>
                <a:lnTo>
                  <a:pt x="844118" y="188721"/>
                </a:lnTo>
                <a:lnTo>
                  <a:pt x="841578" y="184784"/>
                </a:lnTo>
                <a:lnTo>
                  <a:pt x="837641" y="169036"/>
                </a:lnTo>
                <a:lnTo>
                  <a:pt x="841578" y="153288"/>
                </a:lnTo>
                <a:lnTo>
                  <a:pt x="844118" y="149351"/>
                </a:lnTo>
                <a:close/>
              </a:path>
            </a:pathLst>
          </a:custGeom>
          <a:solidFill>
            <a:srgbClr val="114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169" y="796670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69">
                <a:moveTo>
                  <a:pt x="27063" y="0"/>
                </a:moveTo>
                <a:lnTo>
                  <a:pt x="34747" y="3937"/>
                </a:lnTo>
                <a:lnTo>
                  <a:pt x="38607" y="11811"/>
                </a:lnTo>
                <a:lnTo>
                  <a:pt x="38607" y="19684"/>
                </a:lnTo>
                <a:lnTo>
                  <a:pt x="38607" y="27558"/>
                </a:lnTo>
                <a:lnTo>
                  <a:pt x="34747" y="35432"/>
                </a:lnTo>
                <a:lnTo>
                  <a:pt x="27063" y="39369"/>
                </a:lnTo>
                <a:lnTo>
                  <a:pt x="11595" y="39369"/>
                </a:lnTo>
                <a:lnTo>
                  <a:pt x="3860" y="35432"/>
                </a:lnTo>
                <a:lnTo>
                  <a:pt x="0" y="27558"/>
                </a:lnTo>
                <a:lnTo>
                  <a:pt x="0" y="19684"/>
                </a:lnTo>
                <a:lnTo>
                  <a:pt x="0" y="11811"/>
                </a:lnTo>
                <a:lnTo>
                  <a:pt x="3860" y="3937"/>
                </a:lnTo>
                <a:lnTo>
                  <a:pt x="11595" y="0"/>
                </a:lnTo>
                <a:lnTo>
                  <a:pt x="27063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3966" y="767587"/>
            <a:ext cx="96266" cy="9766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889" y="950086"/>
            <a:ext cx="1594485" cy="2874010"/>
          </a:xfrm>
          <a:custGeom>
            <a:avLst/>
            <a:gdLst/>
            <a:ahLst/>
            <a:cxnLst/>
            <a:rect l="l" t="t" r="r" b="b"/>
            <a:pathLst>
              <a:path w="1594485" h="2874010">
                <a:moveTo>
                  <a:pt x="1590357" y="0"/>
                </a:moveTo>
                <a:lnTo>
                  <a:pt x="1594294" y="3937"/>
                </a:lnTo>
                <a:lnTo>
                  <a:pt x="1594294" y="2873629"/>
                </a:lnTo>
                <a:lnTo>
                  <a:pt x="0" y="2873629"/>
                </a:lnTo>
                <a:lnTo>
                  <a:pt x="0" y="3937"/>
                </a:lnTo>
                <a:lnTo>
                  <a:pt x="3873" y="0"/>
                </a:lnTo>
                <a:lnTo>
                  <a:pt x="1590357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863" y="678815"/>
            <a:ext cx="1540510" cy="3369310"/>
          </a:xfrm>
          <a:custGeom>
            <a:avLst/>
            <a:gdLst/>
            <a:ahLst/>
            <a:cxnLst/>
            <a:rect l="l" t="t" r="r" b="b"/>
            <a:pathLst>
              <a:path w="1540510" h="3369310">
                <a:moveTo>
                  <a:pt x="849236" y="0"/>
                </a:moveTo>
                <a:lnTo>
                  <a:pt x="1061580" y="3937"/>
                </a:lnTo>
                <a:lnTo>
                  <a:pt x="1281544" y="11684"/>
                </a:lnTo>
                <a:lnTo>
                  <a:pt x="1470774" y="23495"/>
                </a:lnTo>
                <a:lnTo>
                  <a:pt x="1540243" y="31369"/>
                </a:lnTo>
                <a:lnTo>
                  <a:pt x="1470774" y="27432"/>
                </a:lnTo>
                <a:lnTo>
                  <a:pt x="1281544" y="15621"/>
                </a:lnTo>
                <a:lnTo>
                  <a:pt x="1061580" y="7874"/>
                </a:lnTo>
                <a:lnTo>
                  <a:pt x="849236" y="3937"/>
                </a:lnTo>
                <a:lnTo>
                  <a:pt x="636892" y="7874"/>
                </a:lnTo>
                <a:lnTo>
                  <a:pt x="416902" y="15621"/>
                </a:lnTo>
                <a:lnTo>
                  <a:pt x="227761" y="27432"/>
                </a:lnTo>
                <a:lnTo>
                  <a:pt x="158267" y="31369"/>
                </a:lnTo>
                <a:lnTo>
                  <a:pt x="111925" y="39370"/>
                </a:lnTo>
                <a:lnTo>
                  <a:pt x="65633" y="54990"/>
                </a:lnTo>
                <a:lnTo>
                  <a:pt x="30886" y="78612"/>
                </a:lnTo>
                <a:lnTo>
                  <a:pt x="3873" y="133604"/>
                </a:lnTo>
                <a:lnTo>
                  <a:pt x="3873" y="157225"/>
                </a:lnTo>
                <a:lnTo>
                  <a:pt x="3873" y="3345446"/>
                </a:lnTo>
                <a:lnTo>
                  <a:pt x="3873" y="3369017"/>
                </a:lnTo>
                <a:lnTo>
                  <a:pt x="0" y="3345446"/>
                </a:lnTo>
                <a:lnTo>
                  <a:pt x="0" y="157225"/>
                </a:lnTo>
                <a:lnTo>
                  <a:pt x="7734" y="109982"/>
                </a:lnTo>
                <a:lnTo>
                  <a:pt x="27012" y="74675"/>
                </a:lnTo>
                <a:lnTo>
                  <a:pt x="61760" y="51054"/>
                </a:lnTo>
                <a:lnTo>
                  <a:pt x="111925" y="35306"/>
                </a:lnTo>
                <a:lnTo>
                  <a:pt x="158267" y="31369"/>
                </a:lnTo>
                <a:lnTo>
                  <a:pt x="227761" y="23495"/>
                </a:lnTo>
                <a:lnTo>
                  <a:pt x="416902" y="11684"/>
                </a:lnTo>
                <a:lnTo>
                  <a:pt x="636892" y="3937"/>
                </a:lnTo>
                <a:lnTo>
                  <a:pt x="849236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737" y="710183"/>
            <a:ext cx="1694814" cy="3487420"/>
          </a:xfrm>
          <a:custGeom>
            <a:avLst/>
            <a:gdLst/>
            <a:ahLst/>
            <a:cxnLst/>
            <a:rect l="l" t="t" r="r" b="b"/>
            <a:pathLst>
              <a:path w="1694814" h="3487420">
                <a:moveTo>
                  <a:pt x="1536369" y="0"/>
                </a:moveTo>
                <a:lnTo>
                  <a:pt x="1582724" y="3937"/>
                </a:lnTo>
                <a:lnTo>
                  <a:pt x="1632889" y="19685"/>
                </a:lnTo>
                <a:lnTo>
                  <a:pt x="1667560" y="43306"/>
                </a:lnTo>
                <a:lnTo>
                  <a:pt x="1686864" y="78612"/>
                </a:lnTo>
                <a:lnTo>
                  <a:pt x="1694611" y="125856"/>
                </a:lnTo>
                <a:lnTo>
                  <a:pt x="1694611" y="3314077"/>
                </a:lnTo>
                <a:lnTo>
                  <a:pt x="1686864" y="3361220"/>
                </a:lnTo>
                <a:lnTo>
                  <a:pt x="1667560" y="3396602"/>
                </a:lnTo>
                <a:lnTo>
                  <a:pt x="1632889" y="3420237"/>
                </a:lnTo>
                <a:lnTo>
                  <a:pt x="1609648" y="3431984"/>
                </a:lnTo>
                <a:lnTo>
                  <a:pt x="1582724" y="3435921"/>
                </a:lnTo>
                <a:lnTo>
                  <a:pt x="1490014" y="3451682"/>
                </a:lnTo>
                <a:lnTo>
                  <a:pt x="1327962" y="3467366"/>
                </a:lnTo>
                <a:lnTo>
                  <a:pt x="1227505" y="3475253"/>
                </a:lnTo>
                <a:lnTo>
                  <a:pt x="1111681" y="3483127"/>
                </a:lnTo>
                <a:lnTo>
                  <a:pt x="984300" y="3487064"/>
                </a:lnTo>
                <a:lnTo>
                  <a:pt x="706424" y="3487064"/>
                </a:lnTo>
                <a:lnTo>
                  <a:pt x="579043" y="3483127"/>
                </a:lnTo>
                <a:lnTo>
                  <a:pt x="463181" y="3475253"/>
                </a:lnTo>
                <a:lnTo>
                  <a:pt x="362813" y="3467366"/>
                </a:lnTo>
                <a:lnTo>
                  <a:pt x="200685" y="3451682"/>
                </a:lnTo>
                <a:lnTo>
                  <a:pt x="108051" y="3435921"/>
                </a:lnTo>
                <a:lnTo>
                  <a:pt x="81038" y="3431984"/>
                </a:lnTo>
                <a:lnTo>
                  <a:pt x="42418" y="3412350"/>
                </a:lnTo>
                <a:lnTo>
                  <a:pt x="11544" y="3380905"/>
                </a:lnTo>
                <a:lnTo>
                  <a:pt x="0" y="3337648"/>
                </a:lnTo>
                <a:lnTo>
                  <a:pt x="15405" y="3376968"/>
                </a:lnTo>
                <a:lnTo>
                  <a:pt x="42418" y="3408413"/>
                </a:lnTo>
                <a:lnTo>
                  <a:pt x="84899" y="3428047"/>
                </a:lnTo>
                <a:lnTo>
                  <a:pt x="108051" y="3435921"/>
                </a:lnTo>
                <a:lnTo>
                  <a:pt x="200685" y="3447745"/>
                </a:lnTo>
                <a:lnTo>
                  <a:pt x="362813" y="3463429"/>
                </a:lnTo>
                <a:lnTo>
                  <a:pt x="463181" y="3471316"/>
                </a:lnTo>
                <a:lnTo>
                  <a:pt x="579043" y="3479190"/>
                </a:lnTo>
                <a:lnTo>
                  <a:pt x="706424" y="3483127"/>
                </a:lnTo>
                <a:lnTo>
                  <a:pt x="984300" y="3483127"/>
                </a:lnTo>
                <a:lnTo>
                  <a:pt x="1111681" y="3479190"/>
                </a:lnTo>
                <a:lnTo>
                  <a:pt x="1227505" y="3471316"/>
                </a:lnTo>
                <a:lnTo>
                  <a:pt x="1327962" y="3463429"/>
                </a:lnTo>
                <a:lnTo>
                  <a:pt x="1490014" y="3447745"/>
                </a:lnTo>
                <a:lnTo>
                  <a:pt x="1582724" y="3435921"/>
                </a:lnTo>
                <a:lnTo>
                  <a:pt x="1629079" y="3420237"/>
                </a:lnTo>
                <a:lnTo>
                  <a:pt x="1663750" y="3392728"/>
                </a:lnTo>
                <a:lnTo>
                  <a:pt x="1690801" y="3337648"/>
                </a:lnTo>
                <a:lnTo>
                  <a:pt x="1690801" y="3314077"/>
                </a:lnTo>
                <a:lnTo>
                  <a:pt x="1690801" y="125856"/>
                </a:lnTo>
                <a:lnTo>
                  <a:pt x="1690801" y="102235"/>
                </a:lnTo>
                <a:lnTo>
                  <a:pt x="1683054" y="78612"/>
                </a:lnTo>
                <a:lnTo>
                  <a:pt x="1648256" y="35432"/>
                </a:lnTo>
                <a:lnTo>
                  <a:pt x="1609648" y="15748"/>
                </a:lnTo>
                <a:lnTo>
                  <a:pt x="1582724" y="8000"/>
                </a:lnTo>
                <a:lnTo>
                  <a:pt x="1536369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50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49" y="0"/>
                </a:moveTo>
                <a:lnTo>
                  <a:pt x="660095" y="3936"/>
                </a:lnTo>
                <a:lnTo>
                  <a:pt x="440042" y="11810"/>
                </a:lnTo>
                <a:lnTo>
                  <a:pt x="250901" y="23621"/>
                </a:lnTo>
                <a:lnTo>
                  <a:pt x="181419" y="31495"/>
                </a:lnTo>
                <a:lnTo>
                  <a:pt x="131254" y="39369"/>
                </a:lnTo>
                <a:lnTo>
                  <a:pt x="73304" y="58927"/>
                </a:lnTo>
                <a:lnTo>
                  <a:pt x="30886" y="86486"/>
                </a:lnTo>
                <a:lnTo>
                  <a:pt x="19278" y="110108"/>
                </a:lnTo>
                <a:lnTo>
                  <a:pt x="7683" y="129793"/>
                </a:lnTo>
                <a:lnTo>
                  <a:pt x="0" y="157225"/>
                </a:lnTo>
                <a:lnTo>
                  <a:pt x="0" y="188721"/>
                </a:lnTo>
                <a:lnTo>
                  <a:pt x="0" y="3376942"/>
                </a:lnTo>
                <a:lnTo>
                  <a:pt x="0" y="3408387"/>
                </a:lnTo>
                <a:lnTo>
                  <a:pt x="7683" y="3431959"/>
                </a:lnTo>
                <a:lnTo>
                  <a:pt x="34747" y="3479152"/>
                </a:lnTo>
                <a:lnTo>
                  <a:pt x="77177" y="3510610"/>
                </a:lnTo>
                <a:lnTo>
                  <a:pt x="131254" y="3530231"/>
                </a:lnTo>
                <a:lnTo>
                  <a:pt x="227761" y="3542055"/>
                </a:lnTo>
                <a:lnTo>
                  <a:pt x="389889" y="3561689"/>
                </a:lnTo>
                <a:lnTo>
                  <a:pt x="494068" y="3569563"/>
                </a:lnTo>
                <a:lnTo>
                  <a:pt x="609930" y="3573500"/>
                </a:lnTo>
                <a:lnTo>
                  <a:pt x="737311" y="3577437"/>
                </a:lnTo>
                <a:lnTo>
                  <a:pt x="876249" y="3581374"/>
                </a:lnTo>
                <a:lnTo>
                  <a:pt x="1015187" y="3577437"/>
                </a:lnTo>
                <a:lnTo>
                  <a:pt x="1142568" y="3573500"/>
                </a:lnTo>
                <a:lnTo>
                  <a:pt x="1258392" y="3569563"/>
                </a:lnTo>
                <a:lnTo>
                  <a:pt x="1362659" y="3561689"/>
                </a:lnTo>
                <a:lnTo>
                  <a:pt x="1524838" y="3542055"/>
                </a:lnTo>
                <a:lnTo>
                  <a:pt x="1621358" y="3530231"/>
                </a:lnTo>
                <a:lnTo>
                  <a:pt x="1675333" y="3510610"/>
                </a:lnTo>
                <a:lnTo>
                  <a:pt x="1717751" y="3479152"/>
                </a:lnTo>
                <a:lnTo>
                  <a:pt x="1744802" y="3431959"/>
                </a:lnTo>
                <a:lnTo>
                  <a:pt x="1752549" y="3408387"/>
                </a:lnTo>
                <a:lnTo>
                  <a:pt x="1752549" y="3376942"/>
                </a:lnTo>
                <a:lnTo>
                  <a:pt x="1752549" y="188721"/>
                </a:lnTo>
                <a:lnTo>
                  <a:pt x="1752549" y="157225"/>
                </a:lnTo>
                <a:lnTo>
                  <a:pt x="1744802" y="129793"/>
                </a:lnTo>
                <a:lnTo>
                  <a:pt x="1721688" y="86486"/>
                </a:lnTo>
                <a:lnTo>
                  <a:pt x="1679143" y="58927"/>
                </a:lnTo>
                <a:lnTo>
                  <a:pt x="1621358" y="39369"/>
                </a:lnTo>
                <a:lnTo>
                  <a:pt x="1571066" y="31495"/>
                </a:lnTo>
                <a:lnTo>
                  <a:pt x="1501597" y="23621"/>
                </a:lnTo>
                <a:lnTo>
                  <a:pt x="1312494" y="11810"/>
                </a:lnTo>
                <a:lnTo>
                  <a:pt x="1092403" y="3936"/>
                </a:lnTo>
                <a:lnTo>
                  <a:pt x="876249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E7E109-6849-49FD-BC23-C242B44E2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90" y="973839"/>
            <a:ext cx="1575025" cy="28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77">
            <a:extLst>
              <a:ext uri="{FF2B5EF4-FFF2-40B4-BE49-F238E27FC236}">
                <a16:creationId xmlns:a16="http://schemas.microsoft.com/office/drawing/2014/main" id="{A465BCD9-F10F-4FB1-941E-264C104BF5ED}"/>
              </a:ext>
            </a:extLst>
          </p:cNvPr>
          <p:cNvSpPr/>
          <p:nvPr/>
        </p:nvSpPr>
        <p:spPr>
          <a:xfrm>
            <a:off x="6840280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17C91-984B-4500-A3F2-49ED68ABAD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555" y="1118367"/>
            <a:ext cx="1870363" cy="3325090"/>
          </a:xfrm>
          <a:prstGeom prst="rect">
            <a:avLst/>
          </a:prstGeom>
        </p:spPr>
      </p:pic>
      <p:sp>
        <p:nvSpPr>
          <p:cNvPr id="26" name="Shape 377">
            <a:extLst>
              <a:ext uri="{FF2B5EF4-FFF2-40B4-BE49-F238E27FC236}">
                <a16:creationId xmlns:a16="http://schemas.microsoft.com/office/drawing/2014/main" id="{75401847-A4EF-48C7-9E49-88A1A7BBE177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19C79C-6A23-4D76-BBEE-D662F2D89A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83" y="1118367"/>
            <a:ext cx="1846227" cy="328218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D2E0AF"/>
                </a:solidFill>
                <a:latin typeface="Arial"/>
                <a:cs typeface="Arial"/>
              </a:rPr>
              <a:t>Application Modules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9400" y="1288018"/>
            <a:ext cx="29578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Tap here to open the </a:t>
            </a:r>
            <a:r>
              <a:rPr lang="en-US" dirty="0">
                <a:solidFill>
                  <a:srgbClr val="FF0000"/>
                </a:solidFill>
              </a:rPr>
              <a:t>Sidebar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80955" y="2628445"/>
            <a:ext cx="25908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Modules of the App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791" y="1168977"/>
            <a:ext cx="307338" cy="304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32" name="Picture 31" descr="pointer-finger-hi.png">
            <a:extLst>
              <a:ext uri="{FF2B5EF4-FFF2-40B4-BE49-F238E27FC236}">
                <a16:creationId xmlns:a16="http://schemas.microsoft.com/office/drawing/2014/main" id="{133B6F9E-4B22-412E-9787-240E21900C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660">
            <a:off x="357881" y="1414602"/>
            <a:ext cx="365760" cy="51729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59E74F-F9A1-4DF6-9CD9-081FABAA5FF2}"/>
              </a:ext>
            </a:extLst>
          </p:cNvPr>
          <p:cNvCxnSpPr/>
          <p:nvPr/>
        </p:nvCxnSpPr>
        <p:spPr>
          <a:xfrm>
            <a:off x="831639" y="1472189"/>
            <a:ext cx="19202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6D1A0F-C471-4F28-9CF1-225A96EF2BA5}"/>
              </a:ext>
            </a:extLst>
          </p:cNvPr>
          <p:cNvCxnSpPr/>
          <p:nvPr/>
        </p:nvCxnSpPr>
        <p:spPr>
          <a:xfrm>
            <a:off x="5820428" y="1472189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796D5F-A741-49A1-BF51-B0BC036876BC}"/>
              </a:ext>
            </a:extLst>
          </p:cNvPr>
          <p:cNvSpPr/>
          <p:nvPr/>
        </p:nvSpPr>
        <p:spPr>
          <a:xfrm>
            <a:off x="6967946" y="2298123"/>
            <a:ext cx="1414053" cy="102696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A2BA23F-393A-4B11-A7AB-BBD6F25DB13E}"/>
              </a:ext>
            </a:extLst>
          </p:cNvPr>
          <p:cNvCxnSpPr>
            <a:cxnSpLocks/>
          </p:cNvCxnSpPr>
          <p:nvPr/>
        </p:nvCxnSpPr>
        <p:spPr>
          <a:xfrm flipH="1">
            <a:off x="6062406" y="2838903"/>
            <a:ext cx="9055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28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600" y="2249661"/>
            <a:ext cx="5181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4455" algn="ctr">
              <a:lnSpc>
                <a:spcPct val="100000"/>
              </a:lnSpc>
              <a:spcBef>
                <a:spcPts val="100"/>
              </a:spcBef>
            </a:pPr>
            <a:r>
              <a:rPr lang="en-US" sz="3000" b="1" dirty="0">
                <a:solidFill>
                  <a:srgbClr val="114453"/>
                </a:solidFill>
                <a:latin typeface="+mj-lt"/>
                <a:cs typeface="Arial"/>
              </a:rPr>
              <a:t>How to register and screen a Newborn ?</a:t>
            </a:r>
            <a:endParaRPr sz="3000" b="1" dirty="0"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50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49" y="0"/>
                </a:moveTo>
                <a:lnTo>
                  <a:pt x="660095" y="3936"/>
                </a:lnTo>
                <a:lnTo>
                  <a:pt x="440042" y="11810"/>
                </a:lnTo>
                <a:lnTo>
                  <a:pt x="250901" y="23621"/>
                </a:lnTo>
                <a:lnTo>
                  <a:pt x="181419" y="31495"/>
                </a:lnTo>
                <a:lnTo>
                  <a:pt x="131254" y="39369"/>
                </a:lnTo>
                <a:lnTo>
                  <a:pt x="73304" y="58927"/>
                </a:lnTo>
                <a:lnTo>
                  <a:pt x="30886" y="86486"/>
                </a:lnTo>
                <a:lnTo>
                  <a:pt x="19278" y="110108"/>
                </a:lnTo>
                <a:lnTo>
                  <a:pt x="7683" y="129793"/>
                </a:lnTo>
                <a:lnTo>
                  <a:pt x="0" y="157225"/>
                </a:lnTo>
                <a:lnTo>
                  <a:pt x="0" y="3408387"/>
                </a:lnTo>
                <a:lnTo>
                  <a:pt x="19278" y="3459467"/>
                </a:lnTo>
                <a:lnTo>
                  <a:pt x="54025" y="3494849"/>
                </a:lnTo>
                <a:lnTo>
                  <a:pt x="104190" y="3522421"/>
                </a:lnTo>
                <a:lnTo>
                  <a:pt x="389889" y="3561689"/>
                </a:lnTo>
                <a:lnTo>
                  <a:pt x="494068" y="3569563"/>
                </a:lnTo>
                <a:lnTo>
                  <a:pt x="876249" y="3581374"/>
                </a:lnTo>
                <a:lnTo>
                  <a:pt x="1258392" y="3569563"/>
                </a:lnTo>
                <a:lnTo>
                  <a:pt x="1362659" y="3561689"/>
                </a:lnTo>
                <a:lnTo>
                  <a:pt x="1459798" y="3549929"/>
                </a:lnTo>
                <a:lnTo>
                  <a:pt x="737311" y="3549929"/>
                </a:lnTo>
                <a:lnTo>
                  <a:pt x="609930" y="3545992"/>
                </a:lnTo>
                <a:lnTo>
                  <a:pt x="494068" y="3538118"/>
                </a:lnTo>
                <a:lnTo>
                  <a:pt x="393700" y="3530231"/>
                </a:lnTo>
                <a:lnTo>
                  <a:pt x="231571" y="3514547"/>
                </a:lnTo>
                <a:lnTo>
                  <a:pt x="138938" y="3498786"/>
                </a:lnTo>
                <a:lnTo>
                  <a:pt x="111925" y="3494849"/>
                </a:lnTo>
                <a:lnTo>
                  <a:pt x="73304" y="3475215"/>
                </a:lnTo>
                <a:lnTo>
                  <a:pt x="42430" y="3443770"/>
                </a:lnTo>
                <a:lnTo>
                  <a:pt x="27012" y="3376942"/>
                </a:lnTo>
                <a:lnTo>
                  <a:pt x="27012" y="188721"/>
                </a:lnTo>
                <a:lnTo>
                  <a:pt x="34747" y="141477"/>
                </a:lnTo>
                <a:lnTo>
                  <a:pt x="54025" y="106171"/>
                </a:lnTo>
                <a:lnTo>
                  <a:pt x="88773" y="82550"/>
                </a:lnTo>
                <a:lnTo>
                  <a:pt x="138938" y="66801"/>
                </a:lnTo>
                <a:lnTo>
                  <a:pt x="185280" y="62864"/>
                </a:lnTo>
                <a:lnTo>
                  <a:pt x="254774" y="54990"/>
                </a:lnTo>
                <a:lnTo>
                  <a:pt x="443915" y="43179"/>
                </a:lnTo>
                <a:lnTo>
                  <a:pt x="663905" y="35432"/>
                </a:lnTo>
                <a:lnTo>
                  <a:pt x="876249" y="31495"/>
                </a:lnTo>
                <a:lnTo>
                  <a:pt x="1571066" y="31495"/>
                </a:lnTo>
                <a:lnTo>
                  <a:pt x="1501597" y="23621"/>
                </a:lnTo>
                <a:lnTo>
                  <a:pt x="1312494" y="11810"/>
                </a:lnTo>
                <a:lnTo>
                  <a:pt x="1092403" y="3936"/>
                </a:lnTo>
                <a:lnTo>
                  <a:pt x="876249" y="0"/>
                </a:lnTo>
                <a:close/>
              </a:path>
              <a:path w="1752600" h="3581400">
                <a:moveTo>
                  <a:pt x="1571066" y="31495"/>
                </a:moveTo>
                <a:lnTo>
                  <a:pt x="876249" y="31495"/>
                </a:lnTo>
                <a:lnTo>
                  <a:pt x="1088593" y="35432"/>
                </a:lnTo>
                <a:lnTo>
                  <a:pt x="1308557" y="43179"/>
                </a:lnTo>
                <a:lnTo>
                  <a:pt x="1497787" y="54990"/>
                </a:lnTo>
                <a:lnTo>
                  <a:pt x="1567256" y="62864"/>
                </a:lnTo>
                <a:lnTo>
                  <a:pt x="1613611" y="66801"/>
                </a:lnTo>
                <a:lnTo>
                  <a:pt x="1663776" y="82550"/>
                </a:lnTo>
                <a:lnTo>
                  <a:pt x="1698447" y="106171"/>
                </a:lnTo>
                <a:lnTo>
                  <a:pt x="1717751" y="141477"/>
                </a:lnTo>
                <a:lnTo>
                  <a:pt x="1725498" y="188721"/>
                </a:lnTo>
                <a:lnTo>
                  <a:pt x="1725498" y="3376942"/>
                </a:lnTo>
                <a:lnTo>
                  <a:pt x="1717751" y="3424085"/>
                </a:lnTo>
                <a:lnTo>
                  <a:pt x="1698447" y="3459467"/>
                </a:lnTo>
                <a:lnTo>
                  <a:pt x="1663776" y="3483102"/>
                </a:lnTo>
                <a:lnTo>
                  <a:pt x="1640535" y="3494849"/>
                </a:lnTo>
                <a:lnTo>
                  <a:pt x="1613611" y="3498786"/>
                </a:lnTo>
                <a:lnTo>
                  <a:pt x="1520901" y="3514547"/>
                </a:lnTo>
                <a:lnTo>
                  <a:pt x="1358849" y="3530231"/>
                </a:lnTo>
                <a:lnTo>
                  <a:pt x="1258392" y="3538118"/>
                </a:lnTo>
                <a:lnTo>
                  <a:pt x="1142568" y="3545992"/>
                </a:lnTo>
                <a:lnTo>
                  <a:pt x="1015187" y="3549929"/>
                </a:lnTo>
                <a:lnTo>
                  <a:pt x="1459798" y="3549929"/>
                </a:lnTo>
                <a:lnTo>
                  <a:pt x="1621358" y="3530231"/>
                </a:lnTo>
                <a:lnTo>
                  <a:pt x="1675333" y="3510610"/>
                </a:lnTo>
                <a:lnTo>
                  <a:pt x="1717751" y="3479152"/>
                </a:lnTo>
                <a:lnTo>
                  <a:pt x="1744802" y="3431959"/>
                </a:lnTo>
                <a:lnTo>
                  <a:pt x="1752549" y="3408387"/>
                </a:lnTo>
                <a:lnTo>
                  <a:pt x="1752549" y="157225"/>
                </a:lnTo>
                <a:lnTo>
                  <a:pt x="1737055" y="110108"/>
                </a:lnTo>
                <a:lnTo>
                  <a:pt x="1702384" y="70865"/>
                </a:lnTo>
                <a:lnTo>
                  <a:pt x="1652219" y="47116"/>
                </a:lnTo>
                <a:lnTo>
                  <a:pt x="1621358" y="39369"/>
                </a:lnTo>
                <a:lnTo>
                  <a:pt x="1571066" y="31495"/>
                </a:lnTo>
                <a:close/>
              </a:path>
              <a:path w="1752600" h="3581400">
                <a:moveTo>
                  <a:pt x="876249" y="35432"/>
                </a:moveTo>
                <a:lnTo>
                  <a:pt x="663905" y="39369"/>
                </a:lnTo>
                <a:lnTo>
                  <a:pt x="443915" y="47116"/>
                </a:lnTo>
                <a:lnTo>
                  <a:pt x="185280" y="62864"/>
                </a:lnTo>
                <a:lnTo>
                  <a:pt x="138938" y="70865"/>
                </a:lnTo>
                <a:lnTo>
                  <a:pt x="92646" y="86486"/>
                </a:lnTo>
                <a:lnTo>
                  <a:pt x="57899" y="110108"/>
                </a:lnTo>
                <a:lnTo>
                  <a:pt x="30886" y="165100"/>
                </a:lnTo>
                <a:lnTo>
                  <a:pt x="30886" y="3400513"/>
                </a:lnTo>
                <a:lnTo>
                  <a:pt x="46291" y="3439833"/>
                </a:lnTo>
                <a:lnTo>
                  <a:pt x="73304" y="3471278"/>
                </a:lnTo>
                <a:lnTo>
                  <a:pt x="138938" y="3498786"/>
                </a:lnTo>
                <a:lnTo>
                  <a:pt x="231571" y="3510610"/>
                </a:lnTo>
                <a:lnTo>
                  <a:pt x="393700" y="3526294"/>
                </a:lnTo>
                <a:lnTo>
                  <a:pt x="494068" y="3534181"/>
                </a:lnTo>
                <a:lnTo>
                  <a:pt x="609930" y="3542055"/>
                </a:lnTo>
                <a:lnTo>
                  <a:pt x="737311" y="3545992"/>
                </a:lnTo>
                <a:lnTo>
                  <a:pt x="1015187" y="3545992"/>
                </a:lnTo>
                <a:lnTo>
                  <a:pt x="1142568" y="3542055"/>
                </a:lnTo>
                <a:lnTo>
                  <a:pt x="1258392" y="3534181"/>
                </a:lnTo>
                <a:lnTo>
                  <a:pt x="1358849" y="3526294"/>
                </a:lnTo>
                <a:lnTo>
                  <a:pt x="1520901" y="3510610"/>
                </a:lnTo>
                <a:lnTo>
                  <a:pt x="1613611" y="3498786"/>
                </a:lnTo>
                <a:lnTo>
                  <a:pt x="1659966" y="3483102"/>
                </a:lnTo>
                <a:lnTo>
                  <a:pt x="1694637" y="3455593"/>
                </a:lnTo>
                <a:lnTo>
                  <a:pt x="1721688" y="3400513"/>
                </a:lnTo>
                <a:lnTo>
                  <a:pt x="1721688" y="3176396"/>
                </a:lnTo>
                <a:lnTo>
                  <a:pt x="81038" y="3176396"/>
                </a:lnTo>
                <a:lnTo>
                  <a:pt x="81038" y="306704"/>
                </a:lnTo>
                <a:lnTo>
                  <a:pt x="84912" y="302767"/>
                </a:lnTo>
                <a:lnTo>
                  <a:pt x="1721688" y="302767"/>
                </a:lnTo>
                <a:lnTo>
                  <a:pt x="1721688" y="208406"/>
                </a:lnTo>
                <a:lnTo>
                  <a:pt x="876249" y="208406"/>
                </a:lnTo>
                <a:lnTo>
                  <a:pt x="860755" y="204469"/>
                </a:lnTo>
                <a:lnTo>
                  <a:pt x="849198" y="196595"/>
                </a:lnTo>
                <a:lnTo>
                  <a:pt x="844118" y="188721"/>
                </a:lnTo>
                <a:lnTo>
                  <a:pt x="277914" y="188721"/>
                </a:lnTo>
                <a:lnTo>
                  <a:pt x="270179" y="184784"/>
                </a:lnTo>
                <a:lnTo>
                  <a:pt x="266319" y="176910"/>
                </a:lnTo>
                <a:lnTo>
                  <a:pt x="266319" y="161162"/>
                </a:lnTo>
                <a:lnTo>
                  <a:pt x="270179" y="153288"/>
                </a:lnTo>
                <a:lnTo>
                  <a:pt x="277914" y="149351"/>
                </a:lnTo>
                <a:lnTo>
                  <a:pt x="844118" y="149351"/>
                </a:lnTo>
                <a:lnTo>
                  <a:pt x="849198" y="141477"/>
                </a:lnTo>
                <a:lnTo>
                  <a:pt x="860755" y="133730"/>
                </a:lnTo>
                <a:lnTo>
                  <a:pt x="876249" y="129793"/>
                </a:lnTo>
                <a:lnTo>
                  <a:pt x="1708146" y="129793"/>
                </a:lnTo>
                <a:lnTo>
                  <a:pt x="1706194" y="125856"/>
                </a:lnTo>
                <a:lnTo>
                  <a:pt x="1679143" y="98297"/>
                </a:lnTo>
                <a:lnTo>
                  <a:pt x="1640535" y="78612"/>
                </a:lnTo>
                <a:lnTo>
                  <a:pt x="1567256" y="62864"/>
                </a:lnTo>
                <a:lnTo>
                  <a:pt x="1308557" y="47116"/>
                </a:lnTo>
                <a:lnTo>
                  <a:pt x="1088593" y="39369"/>
                </a:lnTo>
                <a:lnTo>
                  <a:pt x="876249" y="35432"/>
                </a:lnTo>
                <a:close/>
              </a:path>
              <a:path w="1752600" h="3581400">
                <a:moveTo>
                  <a:pt x="1721688" y="302767"/>
                </a:moveTo>
                <a:lnTo>
                  <a:pt x="1671396" y="302767"/>
                </a:lnTo>
                <a:lnTo>
                  <a:pt x="1675333" y="306704"/>
                </a:lnTo>
                <a:lnTo>
                  <a:pt x="1675333" y="3176396"/>
                </a:lnTo>
                <a:lnTo>
                  <a:pt x="1721688" y="3176396"/>
                </a:lnTo>
                <a:lnTo>
                  <a:pt x="1721688" y="302767"/>
                </a:lnTo>
                <a:close/>
              </a:path>
              <a:path w="1752600" h="3581400">
                <a:moveTo>
                  <a:pt x="1708146" y="129793"/>
                </a:moveTo>
                <a:lnTo>
                  <a:pt x="876249" y="129793"/>
                </a:lnTo>
                <a:lnTo>
                  <a:pt x="891743" y="133730"/>
                </a:lnTo>
                <a:lnTo>
                  <a:pt x="903300" y="141477"/>
                </a:lnTo>
                <a:lnTo>
                  <a:pt x="911047" y="153288"/>
                </a:lnTo>
                <a:lnTo>
                  <a:pt x="914857" y="169036"/>
                </a:lnTo>
                <a:lnTo>
                  <a:pt x="911047" y="184784"/>
                </a:lnTo>
                <a:lnTo>
                  <a:pt x="903300" y="196595"/>
                </a:lnTo>
                <a:lnTo>
                  <a:pt x="891743" y="204469"/>
                </a:lnTo>
                <a:lnTo>
                  <a:pt x="876249" y="208406"/>
                </a:lnTo>
                <a:lnTo>
                  <a:pt x="1721688" y="208406"/>
                </a:lnTo>
                <a:lnTo>
                  <a:pt x="1721688" y="165100"/>
                </a:lnTo>
                <a:lnTo>
                  <a:pt x="1713941" y="141477"/>
                </a:lnTo>
                <a:lnTo>
                  <a:pt x="1708146" y="129793"/>
                </a:lnTo>
                <a:close/>
              </a:path>
              <a:path w="1752600" h="3581400">
                <a:moveTo>
                  <a:pt x="844118" y="149351"/>
                </a:moveTo>
                <a:lnTo>
                  <a:pt x="293382" y="149351"/>
                </a:lnTo>
                <a:lnTo>
                  <a:pt x="301066" y="153288"/>
                </a:lnTo>
                <a:lnTo>
                  <a:pt x="304927" y="161162"/>
                </a:lnTo>
                <a:lnTo>
                  <a:pt x="304927" y="176910"/>
                </a:lnTo>
                <a:lnTo>
                  <a:pt x="301066" y="184784"/>
                </a:lnTo>
                <a:lnTo>
                  <a:pt x="293382" y="188721"/>
                </a:lnTo>
                <a:lnTo>
                  <a:pt x="844118" y="188721"/>
                </a:lnTo>
                <a:lnTo>
                  <a:pt x="841578" y="184784"/>
                </a:lnTo>
                <a:lnTo>
                  <a:pt x="837641" y="169036"/>
                </a:lnTo>
                <a:lnTo>
                  <a:pt x="841578" y="153288"/>
                </a:lnTo>
                <a:lnTo>
                  <a:pt x="844118" y="149351"/>
                </a:lnTo>
                <a:close/>
              </a:path>
            </a:pathLst>
          </a:custGeom>
          <a:solidFill>
            <a:srgbClr val="114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169" y="796670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69">
                <a:moveTo>
                  <a:pt x="27063" y="0"/>
                </a:moveTo>
                <a:lnTo>
                  <a:pt x="34747" y="3937"/>
                </a:lnTo>
                <a:lnTo>
                  <a:pt x="38607" y="11811"/>
                </a:lnTo>
                <a:lnTo>
                  <a:pt x="38607" y="19684"/>
                </a:lnTo>
                <a:lnTo>
                  <a:pt x="38607" y="27558"/>
                </a:lnTo>
                <a:lnTo>
                  <a:pt x="34747" y="35432"/>
                </a:lnTo>
                <a:lnTo>
                  <a:pt x="27063" y="39369"/>
                </a:lnTo>
                <a:lnTo>
                  <a:pt x="11595" y="39369"/>
                </a:lnTo>
                <a:lnTo>
                  <a:pt x="3860" y="35432"/>
                </a:lnTo>
                <a:lnTo>
                  <a:pt x="0" y="27558"/>
                </a:lnTo>
                <a:lnTo>
                  <a:pt x="0" y="19684"/>
                </a:lnTo>
                <a:lnTo>
                  <a:pt x="0" y="11811"/>
                </a:lnTo>
                <a:lnTo>
                  <a:pt x="3860" y="3937"/>
                </a:lnTo>
                <a:lnTo>
                  <a:pt x="11595" y="0"/>
                </a:lnTo>
                <a:lnTo>
                  <a:pt x="27063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3966" y="767587"/>
            <a:ext cx="96266" cy="9766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889" y="950086"/>
            <a:ext cx="1594485" cy="2874010"/>
          </a:xfrm>
          <a:custGeom>
            <a:avLst/>
            <a:gdLst/>
            <a:ahLst/>
            <a:cxnLst/>
            <a:rect l="l" t="t" r="r" b="b"/>
            <a:pathLst>
              <a:path w="1594485" h="2874010">
                <a:moveTo>
                  <a:pt x="1590357" y="0"/>
                </a:moveTo>
                <a:lnTo>
                  <a:pt x="1594294" y="3937"/>
                </a:lnTo>
                <a:lnTo>
                  <a:pt x="1594294" y="2873629"/>
                </a:lnTo>
                <a:lnTo>
                  <a:pt x="0" y="2873629"/>
                </a:lnTo>
                <a:lnTo>
                  <a:pt x="0" y="3937"/>
                </a:lnTo>
                <a:lnTo>
                  <a:pt x="3873" y="0"/>
                </a:lnTo>
                <a:lnTo>
                  <a:pt x="1590357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863" y="678815"/>
            <a:ext cx="1540510" cy="3369310"/>
          </a:xfrm>
          <a:custGeom>
            <a:avLst/>
            <a:gdLst/>
            <a:ahLst/>
            <a:cxnLst/>
            <a:rect l="l" t="t" r="r" b="b"/>
            <a:pathLst>
              <a:path w="1540510" h="3369310">
                <a:moveTo>
                  <a:pt x="849236" y="0"/>
                </a:moveTo>
                <a:lnTo>
                  <a:pt x="1061580" y="3937"/>
                </a:lnTo>
                <a:lnTo>
                  <a:pt x="1281544" y="11684"/>
                </a:lnTo>
                <a:lnTo>
                  <a:pt x="1470774" y="23495"/>
                </a:lnTo>
                <a:lnTo>
                  <a:pt x="1540243" y="31369"/>
                </a:lnTo>
                <a:lnTo>
                  <a:pt x="1470774" y="27432"/>
                </a:lnTo>
                <a:lnTo>
                  <a:pt x="1281544" y="15621"/>
                </a:lnTo>
                <a:lnTo>
                  <a:pt x="1061580" y="7874"/>
                </a:lnTo>
                <a:lnTo>
                  <a:pt x="849236" y="3937"/>
                </a:lnTo>
                <a:lnTo>
                  <a:pt x="636892" y="7874"/>
                </a:lnTo>
                <a:lnTo>
                  <a:pt x="416902" y="15621"/>
                </a:lnTo>
                <a:lnTo>
                  <a:pt x="227761" y="27432"/>
                </a:lnTo>
                <a:lnTo>
                  <a:pt x="158267" y="31369"/>
                </a:lnTo>
                <a:lnTo>
                  <a:pt x="111925" y="39370"/>
                </a:lnTo>
                <a:lnTo>
                  <a:pt x="65633" y="54990"/>
                </a:lnTo>
                <a:lnTo>
                  <a:pt x="30886" y="78612"/>
                </a:lnTo>
                <a:lnTo>
                  <a:pt x="3873" y="133604"/>
                </a:lnTo>
                <a:lnTo>
                  <a:pt x="3873" y="157225"/>
                </a:lnTo>
                <a:lnTo>
                  <a:pt x="3873" y="3345446"/>
                </a:lnTo>
                <a:lnTo>
                  <a:pt x="3873" y="3369017"/>
                </a:lnTo>
                <a:lnTo>
                  <a:pt x="0" y="3345446"/>
                </a:lnTo>
                <a:lnTo>
                  <a:pt x="0" y="157225"/>
                </a:lnTo>
                <a:lnTo>
                  <a:pt x="7734" y="109982"/>
                </a:lnTo>
                <a:lnTo>
                  <a:pt x="27012" y="74675"/>
                </a:lnTo>
                <a:lnTo>
                  <a:pt x="61760" y="51054"/>
                </a:lnTo>
                <a:lnTo>
                  <a:pt x="111925" y="35306"/>
                </a:lnTo>
                <a:lnTo>
                  <a:pt x="158267" y="31369"/>
                </a:lnTo>
                <a:lnTo>
                  <a:pt x="227761" y="23495"/>
                </a:lnTo>
                <a:lnTo>
                  <a:pt x="416902" y="11684"/>
                </a:lnTo>
                <a:lnTo>
                  <a:pt x="636892" y="3937"/>
                </a:lnTo>
                <a:lnTo>
                  <a:pt x="849236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737" y="710183"/>
            <a:ext cx="1694814" cy="3487420"/>
          </a:xfrm>
          <a:custGeom>
            <a:avLst/>
            <a:gdLst/>
            <a:ahLst/>
            <a:cxnLst/>
            <a:rect l="l" t="t" r="r" b="b"/>
            <a:pathLst>
              <a:path w="1694814" h="3487420">
                <a:moveTo>
                  <a:pt x="1536369" y="0"/>
                </a:moveTo>
                <a:lnTo>
                  <a:pt x="1582724" y="3937"/>
                </a:lnTo>
                <a:lnTo>
                  <a:pt x="1632889" y="19685"/>
                </a:lnTo>
                <a:lnTo>
                  <a:pt x="1667560" y="43306"/>
                </a:lnTo>
                <a:lnTo>
                  <a:pt x="1686864" y="78612"/>
                </a:lnTo>
                <a:lnTo>
                  <a:pt x="1694611" y="125856"/>
                </a:lnTo>
                <a:lnTo>
                  <a:pt x="1694611" y="3314077"/>
                </a:lnTo>
                <a:lnTo>
                  <a:pt x="1686864" y="3361220"/>
                </a:lnTo>
                <a:lnTo>
                  <a:pt x="1667560" y="3396602"/>
                </a:lnTo>
                <a:lnTo>
                  <a:pt x="1632889" y="3420237"/>
                </a:lnTo>
                <a:lnTo>
                  <a:pt x="1609648" y="3431984"/>
                </a:lnTo>
                <a:lnTo>
                  <a:pt x="1582724" y="3435921"/>
                </a:lnTo>
                <a:lnTo>
                  <a:pt x="1490014" y="3451682"/>
                </a:lnTo>
                <a:lnTo>
                  <a:pt x="1327962" y="3467366"/>
                </a:lnTo>
                <a:lnTo>
                  <a:pt x="1227505" y="3475253"/>
                </a:lnTo>
                <a:lnTo>
                  <a:pt x="1111681" y="3483127"/>
                </a:lnTo>
                <a:lnTo>
                  <a:pt x="984300" y="3487064"/>
                </a:lnTo>
                <a:lnTo>
                  <a:pt x="706424" y="3487064"/>
                </a:lnTo>
                <a:lnTo>
                  <a:pt x="579043" y="3483127"/>
                </a:lnTo>
                <a:lnTo>
                  <a:pt x="463181" y="3475253"/>
                </a:lnTo>
                <a:lnTo>
                  <a:pt x="362813" y="3467366"/>
                </a:lnTo>
                <a:lnTo>
                  <a:pt x="200685" y="3451682"/>
                </a:lnTo>
                <a:lnTo>
                  <a:pt x="108051" y="3435921"/>
                </a:lnTo>
                <a:lnTo>
                  <a:pt x="81038" y="3431984"/>
                </a:lnTo>
                <a:lnTo>
                  <a:pt x="42418" y="3412350"/>
                </a:lnTo>
                <a:lnTo>
                  <a:pt x="11544" y="3380905"/>
                </a:lnTo>
                <a:lnTo>
                  <a:pt x="0" y="3337648"/>
                </a:lnTo>
                <a:lnTo>
                  <a:pt x="15405" y="3376968"/>
                </a:lnTo>
                <a:lnTo>
                  <a:pt x="42418" y="3408413"/>
                </a:lnTo>
                <a:lnTo>
                  <a:pt x="84899" y="3428047"/>
                </a:lnTo>
                <a:lnTo>
                  <a:pt x="108051" y="3435921"/>
                </a:lnTo>
                <a:lnTo>
                  <a:pt x="200685" y="3447745"/>
                </a:lnTo>
                <a:lnTo>
                  <a:pt x="362813" y="3463429"/>
                </a:lnTo>
                <a:lnTo>
                  <a:pt x="463181" y="3471316"/>
                </a:lnTo>
                <a:lnTo>
                  <a:pt x="579043" y="3479190"/>
                </a:lnTo>
                <a:lnTo>
                  <a:pt x="706424" y="3483127"/>
                </a:lnTo>
                <a:lnTo>
                  <a:pt x="984300" y="3483127"/>
                </a:lnTo>
                <a:lnTo>
                  <a:pt x="1111681" y="3479190"/>
                </a:lnTo>
                <a:lnTo>
                  <a:pt x="1227505" y="3471316"/>
                </a:lnTo>
                <a:lnTo>
                  <a:pt x="1327962" y="3463429"/>
                </a:lnTo>
                <a:lnTo>
                  <a:pt x="1490014" y="3447745"/>
                </a:lnTo>
                <a:lnTo>
                  <a:pt x="1582724" y="3435921"/>
                </a:lnTo>
                <a:lnTo>
                  <a:pt x="1629079" y="3420237"/>
                </a:lnTo>
                <a:lnTo>
                  <a:pt x="1663750" y="3392728"/>
                </a:lnTo>
                <a:lnTo>
                  <a:pt x="1690801" y="3337648"/>
                </a:lnTo>
                <a:lnTo>
                  <a:pt x="1690801" y="3314077"/>
                </a:lnTo>
                <a:lnTo>
                  <a:pt x="1690801" y="125856"/>
                </a:lnTo>
                <a:lnTo>
                  <a:pt x="1690801" y="102235"/>
                </a:lnTo>
                <a:lnTo>
                  <a:pt x="1683054" y="78612"/>
                </a:lnTo>
                <a:lnTo>
                  <a:pt x="1648256" y="35432"/>
                </a:lnTo>
                <a:lnTo>
                  <a:pt x="1609648" y="15748"/>
                </a:lnTo>
                <a:lnTo>
                  <a:pt x="1582724" y="8000"/>
                </a:lnTo>
                <a:lnTo>
                  <a:pt x="1536369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50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49" y="0"/>
                </a:moveTo>
                <a:lnTo>
                  <a:pt x="660095" y="3936"/>
                </a:lnTo>
                <a:lnTo>
                  <a:pt x="440042" y="11810"/>
                </a:lnTo>
                <a:lnTo>
                  <a:pt x="250901" y="23621"/>
                </a:lnTo>
                <a:lnTo>
                  <a:pt x="181419" y="31495"/>
                </a:lnTo>
                <a:lnTo>
                  <a:pt x="131254" y="39369"/>
                </a:lnTo>
                <a:lnTo>
                  <a:pt x="73304" y="58927"/>
                </a:lnTo>
                <a:lnTo>
                  <a:pt x="30886" y="86486"/>
                </a:lnTo>
                <a:lnTo>
                  <a:pt x="19278" y="110108"/>
                </a:lnTo>
                <a:lnTo>
                  <a:pt x="7683" y="129793"/>
                </a:lnTo>
                <a:lnTo>
                  <a:pt x="0" y="157225"/>
                </a:lnTo>
                <a:lnTo>
                  <a:pt x="0" y="188721"/>
                </a:lnTo>
                <a:lnTo>
                  <a:pt x="0" y="3376942"/>
                </a:lnTo>
                <a:lnTo>
                  <a:pt x="0" y="3408387"/>
                </a:lnTo>
                <a:lnTo>
                  <a:pt x="7683" y="3431959"/>
                </a:lnTo>
                <a:lnTo>
                  <a:pt x="34747" y="3479152"/>
                </a:lnTo>
                <a:lnTo>
                  <a:pt x="77177" y="3510610"/>
                </a:lnTo>
                <a:lnTo>
                  <a:pt x="131254" y="3530231"/>
                </a:lnTo>
                <a:lnTo>
                  <a:pt x="227761" y="3542055"/>
                </a:lnTo>
                <a:lnTo>
                  <a:pt x="389889" y="3561689"/>
                </a:lnTo>
                <a:lnTo>
                  <a:pt x="494068" y="3569563"/>
                </a:lnTo>
                <a:lnTo>
                  <a:pt x="609930" y="3573500"/>
                </a:lnTo>
                <a:lnTo>
                  <a:pt x="737311" y="3577437"/>
                </a:lnTo>
                <a:lnTo>
                  <a:pt x="876249" y="3581374"/>
                </a:lnTo>
                <a:lnTo>
                  <a:pt x="1015187" y="3577437"/>
                </a:lnTo>
                <a:lnTo>
                  <a:pt x="1142568" y="3573500"/>
                </a:lnTo>
                <a:lnTo>
                  <a:pt x="1258392" y="3569563"/>
                </a:lnTo>
                <a:lnTo>
                  <a:pt x="1362659" y="3561689"/>
                </a:lnTo>
                <a:lnTo>
                  <a:pt x="1524838" y="3542055"/>
                </a:lnTo>
                <a:lnTo>
                  <a:pt x="1621358" y="3530231"/>
                </a:lnTo>
                <a:lnTo>
                  <a:pt x="1675333" y="3510610"/>
                </a:lnTo>
                <a:lnTo>
                  <a:pt x="1717751" y="3479152"/>
                </a:lnTo>
                <a:lnTo>
                  <a:pt x="1744802" y="3431959"/>
                </a:lnTo>
                <a:lnTo>
                  <a:pt x="1752549" y="3408387"/>
                </a:lnTo>
                <a:lnTo>
                  <a:pt x="1752549" y="3376942"/>
                </a:lnTo>
                <a:lnTo>
                  <a:pt x="1752549" y="188721"/>
                </a:lnTo>
                <a:lnTo>
                  <a:pt x="1752549" y="157225"/>
                </a:lnTo>
                <a:lnTo>
                  <a:pt x="1744802" y="129793"/>
                </a:lnTo>
                <a:lnTo>
                  <a:pt x="1721688" y="86486"/>
                </a:lnTo>
                <a:lnTo>
                  <a:pt x="1679143" y="58927"/>
                </a:lnTo>
                <a:lnTo>
                  <a:pt x="1621358" y="39369"/>
                </a:lnTo>
                <a:lnTo>
                  <a:pt x="1571066" y="31495"/>
                </a:lnTo>
                <a:lnTo>
                  <a:pt x="1501597" y="23621"/>
                </a:lnTo>
                <a:lnTo>
                  <a:pt x="1312494" y="11810"/>
                </a:lnTo>
                <a:lnTo>
                  <a:pt x="1092403" y="3936"/>
                </a:lnTo>
                <a:lnTo>
                  <a:pt x="876249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67F302-9F76-4B6E-A492-9E91A99379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90" y="973839"/>
            <a:ext cx="1575025" cy="28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8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77">
            <a:extLst>
              <a:ext uri="{FF2B5EF4-FFF2-40B4-BE49-F238E27FC236}">
                <a16:creationId xmlns:a16="http://schemas.microsoft.com/office/drawing/2014/main" id="{A465BCD9-F10F-4FB1-941E-264C104BF5ED}"/>
              </a:ext>
            </a:extLst>
          </p:cNvPr>
          <p:cNvSpPr/>
          <p:nvPr/>
        </p:nvSpPr>
        <p:spPr>
          <a:xfrm>
            <a:off x="6840280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377">
            <a:extLst>
              <a:ext uri="{FF2B5EF4-FFF2-40B4-BE49-F238E27FC236}">
                <a16:creationId xmlns:a16="http://schemas.microsoft.com/office/drawing/2014/main" id="{75401847-A4EF-48C7-9E49-88A1A7BBE177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C82F3B-BBF0-4B14-BB36-0228DFF556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555" y="1118367"/>
            <a:ext cx="1870363" cy="33250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6688CD-A961-49EF-80F7-F1CB911969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83" y="1118367"/>
            <a:ext cx="1846227" cy="328218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D2E0AF"/>
                </a:solidFill>
                <a:latin typeface="Arial"/>
                <a:cs typeface="Arial"/>
              </a:rPr>
              <a:t>Newborn Screening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9400" y="1288018"/>
            <a:ext cx="29578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Tap here to open the </a:t>
            </a:r>
            <a:r>
              <a:rPr lang="en-US" dirty="0">
                <a:solidFill>
                  <a:srgbClr val="FF0000"/>
                </a:solidFill>
              </a:rPr>
              <a:t>Sidebar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13737" y="2225386"/>
            <a:ext cx="343421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Tap on ‘</a:t>
            </a:r>
            <a:r>
              <a:rPr lang="en-US" u="sng" dirty="0"/>
              <a:t>Register and Screen Child</a:t>
            </a:r>
            <a:r>
              <a:rPr lang="en-US" dirty="0"/>
              <a:t>’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791" y="1168977"/>
            <a:ext cx="307338" cy="304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32" name="Picture 31" descr="pointer-finger-hi.png">
            <a:extLst>
              <a:ext uri="{FF2B5EF4-FFF2-40B4-BE49-F238E27FC236}">
                <a16:creationId xmlns:a16="http://schemas.microsoft.com/office/drawing/2014/main" id="{133B6F9E-4B22-412E-9787-240E21900C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660">
            <a:off x="357881" y="1414602"/>
            <a:ext cx="365760" cy="51729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59E74F-F9A1-4DF6-9CD9-081FABAA5FF2}"/>
              </a:ext>
            </a:extLst>
          </p:cNvPr>
          <p:cNvCxnSpPr/>
          <p:nvPr/>
        </p:nvCxnSpPr>
        <p:spPr>
          <a:xfrm>
            <a:off x="831639" y="1472189"/>
            <a:ext cx="19202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6D1A0F-C471-4F28-9CF1-225A96EF2BA5}"/>
              </a:ext>
            </a:extLst>
          </p:cNvPr>
          <p:cNvCxnSpPr/>
          <p:nvPr/>
        </p:nvCxnSpPr>
        <p:spPr>
          <a:xfrm>
            <a:off x="5820428" y="1472189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796D5F-A741-49A1-BF51-B0BC036876BC}"/>
              </a:ext>
            </a:extLst>
          </p:cNvPr>
          <p:cNvSpPr/>
          <p:nvPr/>
        </p:nvSpPr>
        <p:spPr>
          <a:xfrm>
            <a:off x="6967946" y="2298122"/>
            <a:ext cx="1414053" cy="24765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A2BA23F-393A-4B11-A7AB-BBD6F25DB13E}"/>
              </a:ext>
            </a:extLst>
          </p:cNvPr>
          <p:cNvCxnSpPr>
            <a:cxnSpLocks/>
          </p:cNvCxnSpPr>
          <p:nvPr/>
        </p:nvCxnSpPr>
        <p:spPr>
          <a:xfrm flipH="1">
            <a:off x="6062406" y="2435844"/>
            <a:ext cx="9055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21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DE9CD0A-217D-4646-A653-8CF23033C1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92" y="1118367"/>
            <a:ext cx="1846227" cy="328218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6C5598-ACE9-43A0-97BF-6FC7A4B5F65C}"/>
              </a:ext>
            </a:extLst>
          </p:cNvPr>
          <p:cNvCxnSpPr/>
          <p:nvPr/>
        </p:nvCxnSpPr>
        <p:spPr>
          <a:xfrm>
            <a:off x="2286000" y="2114550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4F3C754-B06C-46D3-9A54-7F42C2FF480D}"/>
              </a:ext>
            </a:extLst>
          </p:cNvPr>
          <p:cNvSpPr txBox="1"/>
          <p:nvPr/>
        </p:nvSpPr>
        <p:spPr>
          <a:xfrm>
            <a:off x="2885209" y="1964119"/>
            <a:ext cx="60301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Enter </a:t>
            </a:r>
            <a:r>
              <a:rPr lang="en-US" sz="1600" u="sng" dirty="0"/>
              <a:t>10-digit MatriMa ID </a:t>
            </a:r>
            <a:r>
              <a:rPr lang="en-US" sz="1600" dirty="0"/>
              <a:t>of the mother (if available)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BB9A7A-E424-4559-990B-58561AC38A79}"/>
              </a:ext>
            </a:extLst>
          </p:cNvPr>
          <p:cNvCxnSpPr/>
          <p:nvPr/>
        </p:nvCxnSpPr>
        <p:spPr>
          <a:xfrm>
            <a:off x="2286000" y="2623408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8681CCA-2CB7-462D-AAB2-51A03DD9A9A8}"/>
              </a:ext>
            </a:extLst>
          </p:cNvPr>
          <p:cNvSpPr txBox="1"/>
          <p:nvPr/>
        </p:nvSpPr>
        <p:spPr>
          <a:xfrm>
            <a:off x="2885209" y="2421022"/>
            <a:ext cx="60301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Enter </a:t>
            </a:r>
            <a:r>
              <a:rPr lang="en-US" sz="2000" u="sng" dirty="0"/>
              <a:t>AADHAAR No. </a:t>
            </a:r>
            <a:r>
              <a:rPr lang="en-US" sz="2000" dirty="0"/>
              <a:t>of the mother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A74709-0DB7-4385-BB9A-2153063F454F}"/>
              </a:ext>
            </a:extLst>
          </p:cNvPr>
          <p:cNvCxnSpPr/>
          <p:nvPr/>
        </p:nvCxnSpPr>
        <p:spPr>
          <a:xfrm>
            <a:off x="2286000" y="3136026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A4C7093-FB83-4374-ACEB-0D8C15C0BA68}"/>
              </a:ext>
            </a:extLst>
          </p:cNvPr>
          <p:cNvSpPr txBox="1"/>
          <p:nvPr/>
        </p:nvSpPr>
        <p:spPr>
          <a:xfrm>
            <a:off x="2885209" y="2933640"/>
            <a:ext cx="60301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Enter </a:t>
            </a:r>
            <a:r>
              <a:rPr lang="en-US" sz="2000" u="sng" dirty="0"/>
              <a:t>Name</a:t>
            </a:r>
            <a:r>
              <a:rPr lang="en-US" sz="2000" dirty="0"/>
              <a:t> of the mother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A42B0F-FD9A-40A4-ACD0-0BFA39F52543}"/>
              </a:ext>
            </a:extLst>
          </p:cNvPr>
          <p:cNvCxnSpPr/>
          <p:nvPr/>
        </p:nvCxnSpPr>
        <p:spPr>
          <a:xfrm>
            <a:off x="2286000" y="3627862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A1281FC-59BB-49DB-AE24-534DAB0D820E}"/>
              </a:ext>
            </a:extLst>
          </p:cNvPr>
          <p:cNvSpPr txBox="1"/>
          <p:nvPr/>
        </p:nvSpPr>
        <p:spPr>
          <a:xfrm>
            <a:off x="2885209" y="3425476"/>
            <a:ext cx="60301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Enter </a:t>
            </a:r>
            <a:r>
              <a:rPr lang="en-US" sz="2000" u="sng" dirty="0"/>
              <a:t>Mobile No.</a:t>
            </a:r>
            <a:r>
              <a:rPr lang="en-US" sz="2000" dirty="0"/>
              <a:t> of the mother/father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1471DAF-239F-4A74-8516-E60FEF2482E4}"/>
              </a:ext>
            </a:extLst>
          </p:cNvPr>
          <p:cNvCxnSpPr/>
          <p:nvPr/>
        </p:nvCxnSpPr>
        <p:spPr>
          <a:xfrm>
            <a:off x="2286000" y="4126626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FA02D01-975F-4308-9F17-26BBAD5DF983}"/>
              </a:ext>
            </a:extLst>
          </p:cNvPr>
          <p:cNvSpPr txBox="1"/>
          <p:nvPr/>
        </p:nvSpPr>
        <p:spPr>
          <a:xfrm>
            <a:off x="2885209" y="3924240"/>
            <a:ext cx="60301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Select </a:t>
            </a:r>
            <a:r>
              <a:rPr lang="en-US" sz="2000" u="sng" dirty="0"/>
              <a:t>Caste</a:t>
            </a:r>
            <a:r>
              <a:rPr lang="en-US" sz="2000" dirty="0"/>
              <a:t> from the drop down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D17BE2-D0F3-4915-8D48-974100AAC7EE}"/>
              </a:ext>
            </a:extLst>
          </p:cNvPr>
          <p:cNvSpPr txBox="1"/>
          <p:nvPr/>
        </p:nvSpPr>
        <p:spPr>
          <a:xfrm>
            <a:off x="2777836" y="4431723"/>
            <a:ext cx="36991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1600" dirty="0">
                <a:solidFill>
                  <a:schemeClr val="tx1"/>
                </a:solidFill>
              </a:rPr>
              <a:t>Scroll</a:t>
            </a:r>
            <a:r>
              <a:rPr lang="en-US" sz="1600" dirty="0">
                <a:solidFill>
                  <a:schemeClr val="tx1"/>
                </a:solidFill>
              </a:rPr>
              <a:t> the page downwards</a:t>
            </a:r>
          </a:p>
        </p:txBody>
      </p:sp>
      <p:pic>
        <p:nvPicPr>
          <p:cNvPr id="43" name="Picture 42" descr="74994-200.png">
            <a:extLst>
              <a:ext uri="{FF2B5EF4-FFF2-40B4-BE49-F238E27FC236}">
                <a16:creationId xmlns:a16="http://schemas.microsoft.com/office/drawing/2014/main" id="{D3CFADDA-E342-4B28-B8A3-5FE28C8B9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036" y="4351609"/>
            <a:ext cx="450723" cy="450723"/>
          </a:xfrm>
          <a:prstGeom prst="rect">
            <a:avLst/>
          </a:prstGeom>
        </p:spPr>
      </p:pic>
      <p:sp>
        <p:nvSpPr>
          <p:cNvPr id="30" name="object 17">
            <a:extLst>
              <a:ext uri="{FF2B5EF4-FFF2-40B4-BE49-F238E27FC236}">
                <a16:creationId xmlns:a16="http://schemas.microsoft.com/office/drawing/2014/main" id="{585CC8AE-7EB1-42CC-81AB-E29CF6B79D2E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105347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6C5598-ACE9-43A0-97BF-6FC7A4B5F65C}"/>
              </a:ext>
            </a:extLst>
          </p:cNvPr>
          <p:cNvCxnSpPr/>
          <p:nvPr/>
        </p:nvCxnSpPr>
        <p:spPr>
          <a:xfrm>
            <a:off x="2286000" y="2137421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4F3C754-B06C-46D3-9A54-7F42C2FF480D}"/>
              </a:ext>
            </a:extLst>
          </p:cNvPr>
          <p:cNvSpPr txBox="1"/>
          <p:nvPr/>
        </p:nvSpPr>
        <p:spPr>
          <a:xfrm>
            <a:off x="2834928" y="1962150"/>
            <a:ext cx="6322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Select Health District &amp; </a:t>
            </a:r>
            <a:r>
              <a:rPr lang="en-US" sz="1600" u="sng" dirty="0"/>
              <a:t>Place of Residence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FF0000"/>
                </a:solidFill>
              </a:rPr>
              <a:t>Rural or Urban</a:t>
            </a:r>
            <a:r>
              <a:rPr lang="en-US" sz="1600" dirty="0"/>
              <a:t>) of the mother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E2D6D1-0AF8-4C7F-9547-33616462EE80}"/>
              </a:ext>
            </a:extLst>
          </p:cNvPr>
          <p:cNvSpPr txBox="1"/>
          <p:nvPr/>
        </p:nvSpPr>
        <p:spPr>
          <a:xfrm>
            <a:off x="3058045" y="2819144"/>
            <a:ext cx="58674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dirty="0">
                <a:solidFill>
                  <a:srgbClr val="FF0000"/>
                </a:solidFill>
              </a:rPr>
              <a:t>RURAL</a:t>
            </a:r>
            <a:r>
              <a:rPr lang="en-US" sz="2000" dirty="0">
                <a:solidFill>
                  <a:schemeClr val="tx1"/>
                </a:solidFill>
              </a:rPr>
              <a:t>, then select </a:t>
            </a:r>
            <a:r>
              <a:rPr lang="en-US" sz="2000" u="sng" dirty="0">
                <a:solidFill>
                  <a:schemeClr val="tx1"/>
                </a:solidFill>
              </a:rPr>
              <a:t>Sub District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u="sng" dirty="0">
                <a:solidFill>
                  <a:schemeClr val="tx1"/>
                </a:solidFill>
              </a:rPr>
              <a:t>village</a:t>
            </a:r>
            <a:r>
              <a:rPr lang="en-US" sz="2000" dirty="0">
                <a:solidFill>
                  <a:schemeClr val="tx1"/>
                </a:solidFill>
              </a:rPr>
              <a:t> from the respective drop-down menus  and enter </a:t>
            </a:r>
            <a:r>
              <a:rPr lang="en-US" sz="2000" dirty="0">
                <a:solidFill>
                  <a:srgbClr val="FF0000"/>
                </a:solidFill>
              </a:rPr>
              <a:t>Address of the Mother (Address is Mandatory)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9F8BBD2-6CED-408D-A3A7-88263478DB88}"/>
              </a:ext>
            </a:extLst>
          </p:cNvPr>
          <p:cNvSpPr/>
          <p:nvPr/>
        </p:nvSpPr>
        <p:spPr>
          <a:xfrm>
            <a:off x="2590800" y="2668332"/>
            <a:ext cx="391045" cy="1521582"/>
          </a:xfrm>
          <a:prstGeom prst="rightBrace">
            <a:avLst>
              <a:gd name="adj1" fmla="val 8333"/>
              <a:gd name="adj2" fmla="val 5120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3DA3B9-1A0C-4AB9-AC04-CE2DAB7D219F}"/>
              </a:ext>
            </a:extLst>
          </p:cNvPr>
          <p:cNvCxnSpPr/>
          <p:nvPr/>
        </p:nvCxnSpPr>
        <p:spPr>
          <a:xfrm>
            <a:off x="5410200" y="2300703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17">
            <a:extLst>
              <a:ext uri="{FF2B5EF4-FFF2-40B4-BE49-F238E27FC236}">
                <a16:creationId xmlns:a16="http://schemas.microsoft.com/office/drawing/2014/main" id="{546FE768-040B-4237-BAE4-FC5D33AB9FBE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0FEA4-2FE6-4D38-B091-2F207F214A28}"/>
              </a:ext>
            </a:extLst>
          </p:cNvPr>
          <p:cNvSpPr txBox="1"/>
          <p:nvPr/>
        </p:nvSpPr>
        <p:spPr>
          <a:xfrm>
            <a:off x="2777836" y="4431723"/>
            <a:ext cx="36991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1600" dirty="0">
                <a:solidFill>
                  <a:schemeClr val="tx1"/>
                </a:solidFill>
              </a:rPr>
              <a:t>Scroll</a:t>
            </a:r>
            <a:r>
              <a:rPr lang="en-US" sz="1600" dirty="0">
                <a:solidFill>
                  <a:schemeClr val="tx1"/>
                </a:solidFill>
              </a:rPr>
              <a:t> the page downwards</a:t>
            </a:r>
          </a:p>
        </p:txBody>
      </p:sp>
      <p:pic>
        <p:nvPicPr>
          <p:cNvPr id="18" name="Picture 17" descr="74994-200.png">
            <a:extLst>
              <a:ext uri="{FF2B5EF4-FFF2-40B4-BE49-F238E27FC236}">
                <a16:creationId xmlns:a16="http://schemas.microsoft.com/office/drawing/2014/main" id="{5C83E76E-4B9E-4954-A2E8-34A0A28E74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036" y="4351609"/>
            <a:ext cx="450723" cy="4507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020003D-19BA-4D41-A839-D4CE3BB9BFA4}"/>
              </a:ext>
            </a:extLst>
          </p:cNvPr>
          <p:cNvSpPr txBox="1"/>
          <p:nvPr/>
        </p:nvSpPr>
        <p:spPr>
          <a:xfrm>
            <a:off x="3657600" y="846306"/>
            <a:ext cx="343421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Mother’s Present Residing Address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04492-D5A2-4B5E-8F79-54B70F8279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45" y="1128919"/>
            <a:ext cx="1840293" cy="327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0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6C5598-ACE9-43A0-97BF-6FC7A4B5F65C}"/>
              </a:ext>
            </a:extLst>
          </p:cNvPr>
          <p:cNvCxnSpPr/>
          <p:nvPr/>
        </p:nvCxnSpPr>
        <p:spPr>
          <a:xfrm>
            <a:off x="2286000" y="2118765"/>
            <a:ext cx="548640" cy="1313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BE2D6D1-0AF8-4C7F-9547-33616462EE80}"/>
              </a:ext>
            </a:extLst>
          </p:cNvPr>
          <p:cNvSpPr txBox="1"/>
          <p:nvPr/>
        </p:nvSpPr>
        <p:spPr>
          <a:xfrm>
            <a:off x="3058045" y="3003887"/>
            <a:ext cx="58674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dirty="0">
                <a:solidFill>
                  <a:srgbClr val="FF0000"/>
                </a:solidFill>
              </a:rPr>
              <a:t>URBAN</a:t>
            </a:r>
            <a:r>
              <a:rPr lang="en-US" sz="2000" dirty="0">
                <a:solidFill>
                  <a:schemeClr val="tx1"/>
                </a:solidFill>
              </a:rPr>
              <a:t>, then select </a:t>
            </a:r>
            <a:r>
              <a:rPr lang="en-US" sz="2000" u="sng" dirty="0">
                <a:solidFill>
                  <a:schemeClr val="tx1"/>
                </a:solidFill>
              </a:rPr>
              <a:t>M/</a:t>
            </a:r>
            <a:r>
              <a:rPr lang="en-US" sz="2000" u="sng" dirty="0" err="1">
                <a:solidFill>
                  <a:schemeClr val="tx1"/>
                </a:solidFill>
              </a:rPr>
              <a:t>M.Corp</a:t>
            </a:r>
            <a:r>
              <a:rPr lang="en-US" sz="2000" u="sng" dirty="0">
                <a:solidFill>
                  <a:schemeClr val="tx1"/>
                </a:solidFill>
              </a:rPr>
              <a:t>. name</a:t>
            </a:r>
            <a:r>
              <a:rPr lang="en-US" sz="2000" dirty="0"/>
              <a:t> and enter </a:t>
            </a:r>
            <a:r>
              <a:rPr lang="en-US" sz="2000" u="sng" dirty="0"/>
              <a:t>ward number</a:t>
            </a:r>
            <a:r>
              <a:rPr lang="en-US" sz="2000" dirty="0"/>
              <a:t>, </a:t>
            </a:r>
            <a:r>
              <a:rPr lang="en-US" sz="2000" u="sng" dirty="0"/>
              <a:t>address</a:t>
            </a:r>
            <a:r>
              <a:rPr lang="en-US" sz="2000" dirty="0"/>
              <a:t> of the mother </a:t>
            </a:r>
            <a:r>
              <a:rPr lang="en-US" sz="2000" dirty="0">
                <a:solidFill>
                  <a:srgbClr val="FF0000"/>
                </a:solidFill>
              </a:rPr>
              <a:t>(Address is Mandatory)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9F8BBD2-6CED-408D-A3A7-88263478DB88}"/>
              </a:ext>
            </a:extLst>
          </p:cNvPr>
          <p:cNvSpPr/>
          <p:nvPr/>
        </p:nvSpPr>
        <p:spPr>
          <a:xfrm>
            <a:off x="2590800" y="2425366"/>
            <a:ext cx="391045" cy="1600661"/>
          </a:xfrm>
          <a:prstGeom prst="rightBrace">
            <a:avLst>
              <a:gd name="adj1" fmla="val 8333"/>
              <a:gd name="adj2" fmla="val 5120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337C93-F474-4A47-82DB-D03E5870A233}"/>
              </a:ext>
            </a:extLst>
          </p:cNvPr>
          <p:cNvCxnSpPr/>
          <p:nvPr/>
        </p:nvCxnSpPr>
        <p:spPr>
          <a:xfrm>
            <a:off x="4800600" y="2282596"/>
            <a:ext cx="0" cy="64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7BDD2B0-C807-4368-9A30-464AF929CC2E}"/>
              </a:ext>
            </a:extLst>
          </p:cNvPr>
          <p:cNvSpPr txBox="1"/>
          <p:nvPr/>
        </p:nvSpPr>
        <p:spPr>
          <a:xfrm>
            <a:off x="2777836" y="4106141"/>
            <a:ext cx="36991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1600" dirty="0">
                <a:solidFill>
                  <a:schemeClr val="tx1"/>
                </a:solidFill>
              </a:rPr>
              <a:t>Scroll</a:t>
            </a:r>
            <a:r>
              <a:rPr lang="en-US" sz="1600" dirty="0">
                <a:solidFill>
                  <a:schemeClr val="tx1"/>
                </a:solidFill>
              </a:rPr>
              <a:t> the page downwards</a:t>
            </a:r>
          </a:p>
        </p:txBody>
      </p:sp>
      <p:pic>
        <p:nvPicPr>
          <p:cNvPr id="18" name="Picture 17" descr="74994-200.png">
            <a:extLst>
              <a:ext uri="{FF2B5EF4-FFF2-40B4-BE49-F238E27FC236}">
                <a16:creationId xmlns:a16="http://schemas.microsoft.com/office/drawing/2014/main" id="{BB01DCE5-5BC6-4603-94E4-169689692A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036" y="4026027"/>
            <a:ext cx="450723" cy="450723"/>
          </a:xfrm>
          <a:prstGeom prst="rect">
            <a:avLst/>
          </a:prstGeom>
        </p:spPr>
      </p:pic>
      <p:sp>
        <p:nvSpPr>
          <p:cNvPr id="20" name="object 17">
            <a:extLst>
              <a:ext uri="{FF2B5EF4-FFF2-40B4-BE49-F238E27FC236}">
                <a16:creationId xmlns:a16="http://schemas.microsoft.com/office/drawing/2014/main" id="{D7A44E5E-6EBC-42B1-847A-FE2AE48F4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D2E0AF"/>
                </a:solidFill>
                <a:latin typeface="Arial"/>
                <a:cs typeface="Arial"/>
              </a:rPr>
              <a:t>Newborn Screening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DD4E50-2CDE-43DB-97D2-89EA21AD6E2F}"/>
              </a:ext>
            </a:extLst>
          </p:cNvPr>
          <p:cNvSpPr txBox="1"/>
          <p:nvPr/>
        </p:nvSpPr>
        <p:spPr>
          <a:xfrm>
            <a:off x="2885209" y="1991529"/>
            <a:ext cx="6188941" cy="2797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Select District &amp; </a:t>
            </a:r>
            <a:r>
              <a:rPr lang="en-US" sz="1600" u="sng" dirty="0"/>
              <a:t>Place of Residence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FF0000"/>
                </a:solidFill>
              </a:rPr>
              <a:t>Rural or Urban</a:t>
            </a:r>
            <a:r>
              <a:rPr lang="en-US" sz="1600" dirty="0"/>
              <a:t>) of the mother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D3762A-8ED3-4B45-BA8D-E17C4088A8CE}"/>
              </a:ext>
            </a:extLst>
          </p:cNvPr>
          <p:cNvSpPr txBox="1"/>
          <p:nvPr/>
        </p:nvSpPr>
        <p:spPr>
          <a:xfrm>
            <a:off x="3657600" y="846306"/>
            <a:ext cx="343421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Mother’s Present Residing Address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3979D-53C9-4A4F-A1D4-5BCC8359BE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41" y="1134242"/>
            <a:ext cx="1837297" cy="326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03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5C42DA-189B-47E0-ACE4-93FAC9CFBF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25" y="1122024"/>
            <a:ext cx="1827610" cy="33356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9A578-C6A8-4155-BE0E-2B673221B934}"/>
              </a:ext>
            </a:extLst>
          </p:cNvPr>
          <p:cNvCxnSpPr/>
          <p:nvPr/>
        </p:nvCxnSpPr>
        <p:spPr>
          <a:xfrm>
            <a:off x="2286000" y="3917136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26F40A9-C8D2-419B-A18E-72C1085C03EF}"/>
              </a:ext>
            </a:extLst>
          </p:cNvPr>
          <p:cNvSpPr txBox="1"/>
          <p:nvPr/>
        </p:nvSpPr>
        <p:spPr>
          <a:xfrm>
            <a:off x="2885209" y="3714750"/>
            <a:ext cx="60301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Enter </a:t>
            </a:r>
            <a:r>
              <a:rPr lang="en-US" sz="2000" u="sng" dirty="0"/>
              <a:t>LMP date</a:t>
            </a:r>
            <a:r>
              <a:rPr lang="en-US" sz="2000" dirty="0"/>
              <a:t> of the mother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40E904-675D-494B-978A-A5A12010C26C}"/>
              </a:ext>
            </a:extLst>
          </p:cNvPr>
          <p:cNvSpPr/>
          <p:nvPr/>
        </p:nvSpPr>
        <p:spPr>
          <a:xfrm>
            <a:off x="1468580" y="4210049"/>
            <a:ext cx="1004455" cy="31692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A4C0EB-47C9-4025-AF54-903616344CC9}"/>
              </a:ext>
            </a:extLst>
          </p:cNvPr>
          <p:cNvCxnSpPr/>
          <p:nvPr/>
        </p:nvCxnSpPr>
        <p:spPr>
          <a:xfrm>
            <a:off x="2407227" y="4365617"/>
            <a:ext cx="45720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579850C-E427-4D2F-84E7-4348E8E8539E}"/>
              </a:ext>
            </a:extLst>
          </p:cNvPr>
          <p:cNvSpPr txBox="1"/>
          <p:nvPr/>
        </p:nvSpPr>
        <p:spPr>
          <a:xfrm>
            <a:off x="2878281" y="4163231"/>
            <a:ext cx="60301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Tap on </a:t>
            </a:r>
            <a:r>
              <a:rPr lang="en-US" sz="2000" dirty="0">
                <a:solidFill>
                  <a:srgbClr val="FF0000"/>
                </a:solidFill>
              </a:rPr>
              <a:t>Page 2</a:t>
            </a: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8684C5A7-65DA-4678-B1B5-90721A95C1AB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CE7F41-2C8D-445A-9098-894AAE50FB5C}"/>
              </a:ext>
            </a:extLst>
          </p:cNvPr>
          <p:cNvCxnSpPr/>
          <p:nvPr/>
        </p:nvCxnSpPr>
        <p:spPr>
          <a:xfrm>
            <a:off x="2355850" y="3065451"/>
            <a:ext cx="548640" cy="1313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EC61A6D-4F40-46D3-8F57-BAE201A737B9}"/>
              </a:ext>
            </a:extLst>
          </p:cNvPr>
          <p:cNvSpPr txBox="1"/>
          <p:nvPr/>
        </p:nvSpPr>
        <p:spPr>
          <a:xfrm>
            <a:off x="2904490" y="2896174"/>
            <a:ext cx="61889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Select Sub-Centre or UPHC Name (where the mother is registered)</a:t>
            </a:r>
          </a:p>
        </p:txBody>
      </p:sp>
    </p:spTree>
    <p:extLst>
      <p:ext uri="{BB962C8B-B14F-4D97-AF65-F5344CB8AC3E}">
        <p14:creationId xmlns:p14="http://schemas.microsoft.com/office/powerpoint/2010/main" val="237632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"/>
            <a:ext cx="247650" cy="501015"/>
          </a:xfrm>
          <a:custGeom>
            <a:avLst/>
            <a:gdLst/>
            <a:ahLst/>
            <a:cxnLst/>
            <a:rect l="l" t="t" r="r" b="b"/>
            <a:pathLst>
              <a:path w="247650" h="501015">
                <a:moveTo>
                  <a:pt x="0" y="500570"/>
                </a:moveTo>
                <a:lnTo>
                  <a:pt x="247205" y="500570"/>
                </a:lnTo>
                <a:lnTo>
                  <a:pt x="247205" y="0"/>
                </a:lnTo>
                <a:lnTo>
                  <a:pt x="0" y="0"/>
                </a:lnTo>
                <a:lnTo>
                  <a:pt x="0" y="500570"/>
                </a:lnTo>
                <a:close/>
              </a:path>
            </a:pathLst>
          </a:custGeom>
          <a:solidFill>
            <a:srgbClr val="176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0608"/>
            <a:ext cx="4572000" cy="1059180"/>
          </a:xfrm>
          <a:custGeom>
            <a:avLst/>
            <a:gdLst/>
            <a:ahLst/>
            <a:cxnLst/>
            <a:rect l="l" t="t" r="r" b="b"/>
            <a:pathLst>
              <a:path w="4572000" h="1059180">
                <a:moveTo>
                  <a:pt x="0" y="1058697"/>
                </a:moveTo>
                <a:lnTo>
                  <a:pt x="4572000" y="1058697"/>
                </a:lnTo>
                <a:lnTo>
                  <a:pt x="4572000" y="0"/>
                </a:lnTo>
                <a:lnTo>
                  <a:pt x="0" y="0"/>
                </a:lnTo>
                <a:lnTo>
                  <a:pt x="0" y="1058697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53336"/>
            <a:ext cx="247650" cy="1532890"/>
          </a:xfrm>
          <a:custGeom>
            <a:avLst/>
            <a:gdLst/>
            <a:ahLst/>
            <a:cxnLst/>
            <a:rect l="l" t="t" r="r" b="b"/>
            <a:pathLst>
              <a:path w="247650" h="1532889">
                <a:moveTo>
                  <a:pt x="0" y="1532763"/>
                </a:moveTo>
                <a:lnTo>
                  <a:pt x="247205" y="1532763"/>
                </a:lnTo>
                <a:lnTo>
                  <a:pt x="247205" y="0"/>
                </a:lnTo>
                <a:lnTo>
                  <a:pt x="0" y="0"/>
                </a:lnTo>
                <a:lnTo>
                  <a:pt x="0" y="1532763"/>
                </a:lnTo>
                <a:close/>
              </a:path>
            </a:pathLst>
          </a:custGeom>
          <a:solidFill>
            <a:srgbClr val="16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086112"/>
            <a:ext cx="247650" cy="605790"/>
          </a:xfrm>
          <a:custGeom>
            <a:avLst/>
            <a:gdLst/>
            <a:ahLst/>
            <a:cxnLst/>
            <a:rect l="l" t="t" r="r" b="b"/>
            <a:pathLst>
              <a:path w="247650" h="605789">
                <a:moveTo>
                  <a:pt x="0" y="605396"/>
                </a:moveTo>
                <a:lnTo>
                  <a:pt x="247205" y="605396"/>
                </a:lnTo>
                <a:lnTo>
                  <a:pt x="247205" y="0"/>
                </a:lnTo>
                <a:lnTo>
                  <a:pt x="0" y="0"/>
                </a:lnTo>
                <a:lnTo>
                  <a:pt x="0" y="605396"/>
                </a:lnTo>
                <a:close/>
              </a:path>
            </a:pathLst>
          </a:custGeom>
          <a:solidFill>
            <a:srgbClr val="3A8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691508"/>
            <a:ext cx="247650" cy="1452245"/>
          </a:xfrm>
          <a:custGeom>
            <a:avLst/>
            <a:gdLst/>
            <a:ahLst/>
            <a:cxnLst/>
            <a:rect l="l" t="t" r="r" b="b"/>
            <a:pathLst>
              <a:path w="247650" h="1452245">
                <a:moveTo>
                  <a:pt x="0" y="1451991"/>
                </a:moveTo>
                <a:lnTo>
                  <a:pt x="247205" y="1451991"/>
                </a:lnTo>
                <a:lnTo>
                  <a:pt x="247205" y="0"/>
                </a:lnTo>
                <a:lnTo>
                  <a:pt x="0" y="0"/>
                </a:lnTo>
                <a:lnTo>
                  <a:pt x="0" y="1451991"/>
                </a:lnTo>
                <a:close/>
              </a:path>
            </a:pathLst>
          </a:custGeom>
          <a:solidFill>
            <a:srgbClr val="93B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7450" y="809751"/>
            <a:ext cx="0" cy="471170"/>
          </a:xfrm>
          <a:custGeom>
            <a:avLst/>
            <a:gdLst/>
            <a:ahLst/>
            <a:cxnLst/>
            <a:rect l="l" t="t" r="r" b="b"/>
            <a:pathLst>
              <a:path h="471169">
                <a:moveTo>
                  <a:pt x="0" y="0"/>
                </a:moveTo>
                <a:lnTo>
                  <a:pt x="0" y="470662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" y="2038350"/>
            <a:ext cx="2731770" cy="2011045"/>
          </a:xfrm>
          <a:custGeom>
            <a:avLst/>
            <a:gdLst/>
            <a:ahLst/>
            <a:cxnLst/>
            <a:rect l="l" t="t" r="r" b="b"/>
            <a:pathLst>
              <a:path w="2731770" h="2011045">
                <a:moveTo>
                  <a:pt x="2125980" y="0"/>
                </a:moveTo>
                <a:lnTo>
                  <a:pt x="0" y="0"/>
                </a:lnTo>
                <a:lnTo>
                  <a:pt x="0" y="2010905"/>
                </a:lnTo>
                <a:lnTo>
                  <a:pt x="2125980" y="2010905"/>
                </a:lnTo>
                <a:lnTo>
                  <a:pt x="2731770" y="1005458"/>
                </a:lnTo>
                <a:lnTo>
                  <a:pt x="2125980" y="0"/>
                </a:lnTo>
                <a:close/>
              </a:path>
            </a:pathLst>
          </a:custGeom>
          <a:solidFill>
            <a:srgbClr val="93B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4941" y="2567177"/>
            <a:ext cx="224472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Installing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000" spc="-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Mobile  Application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from </a:t>
            </a:r>
            <a:r>
              <a:rPr lang="en-US" sz="2000" dirty="0">
                <a:solidFill>
                  <a:schemeClr val="bg1"/>
                </a:solidFill>
              </a:rPr>
              <a:t>http://wbvbd.jatakseva.com</a:t>
            </a:r>
            <a:endParaRPr sz="20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20975" y="2038350"/>
            <a:ext cx="3263265" cy="2011045"/>
          </a:xfrm>
          <a:custGeom>
            <a:avLst/>
            <a:gdLst/>
            <a:ahLst/>
            <a:cxnLst/>
            <a:rect l="l" t="t" r="r" b="b"/>
            <a:pathLst>
              <a:path w="3263265" h="2011045">
                <a:moveTo>
                  <a:pt x="2662554" y="0"/>
                </a:moveTo>
                <a:lnTo>
                  <a:pt x="0" y="0"/>
                </a:lnTo>
                <a:lnTo>
                  <a:pt x="600328" y="1005458"/>
                </a:lnTo>
                <a:lnTo>
                  <a:pt x="0" y="2010905"/>
                </a:lnTo>
                <a:lnTo>
                  <a:pt x="2662554" y="2010905"/>
                </a:lnTo>
                <a:lnTo>
                  <a:pt x="3262757" y="1005458"/>
                </a:lnTo>
                <a:lnTo>
                  <a:pt x="2662554" y="0"/>
                </a:lnTo>
                <a:close/>
              </a:path>
            </a:pathLst>
          </a:custGeom>
          <a:solidFill>
            <a:srgbClr val="3A8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4565" y="2860749"/>
            <a:ext cx="19056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1528445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Cambria"/>
                <a:cs typeface="Cambria"/>
              </a:rPr>
              <a:t>User Registration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48427" y="2038350"/>
            <a:ext cx="3314700" cy="2011045"/>
          </a:xfrm>
          <a:custGeom>
            <a:avLst/>
            <a:gdLst/>
            <a:ahLst/>
            <a:cxnLst/>
            <a:rect l="l" t="t" r="r" b="b"/>
            <a:pathLst>
              <a:path w="3314700" h="2011045">
                <a:moveTo>
                  <a:pt x="2714244" y="0"/>
                </a:moveTo>
                <a:lnTo>
                  <a:pt x="0" y="0"/>
                </a:lnTo>
                <a:lnTo>
                  <a:pt x="600328" y="1005458"/>
                </a:lnTo>
                <a:lnTo>
                  <a:pt x="0" y="2010905"/>
                </a:lnTo>
                <a:lnTo>
                  <a:pt x="2714244" y="2010905"/>
                </a:lnTo>
                <a:lnTo>
                  <a:pt x="3314573" y="1005458"/>
                </a:lnTo>
                <a:lnTo>
                  <a:pt x="2714244" y="0"/>
                </a:lnTo>
                <a:close/>
              </a:path>
            </a:pathLst>
          </a:custGeom>
          <a:solidFill>
            <a:srgbClr val="165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62293" y="2550637"/>
            <a:ext cx="2356765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12700" marR="5080" algn="ctr">
              <a:lnSpc>
                <a:spcPct val="100000"/>
              </a:lnSpc>
              <a:spcBef>
                <a:spcPts val="95"/>
              </a:spcBef>
              <a:tabLst>
                <a:tab pos="990600" algn="l"/>
              </a:tabLst>
              <a:defRPr sz="2000" spc="-5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r>
              <a:rPr lang="en-US" dirty="0"/>
              <a:t>Screening of newborns </a:t>
            </a:r>
            <a:r>
              <a:rPr dirty="0"/>
              <a:t>using</a:t>
            </a:r>
            <a:r>
              <a:rPr lang="en-US" dirty="0"/>
              <a:t> </a:t>
            </a:r>
            <a:r>
              <a:rPr dirty="0"/>
              <a:t>the</a:t>
            </a:r>
            <a:r>
              <a:rPr lang="en-US" dirty="0"/>
              <a:t> </a:t>
            </a:r>
            <a:r>
              <a:rPr dirty="0"/>
              <a:t>mobile  application</a:t>
            </a:r>
          </a:p>
        </p:txBody>
      </p:sp>
      <p:sp>
        <p:nvSpPr>
          <p:cNvPr id="16" name="object 16"/>
          <p:cNvSpPr/>
          <p:nvPr/>
        </p:nvSpPr>
        <p:spPr>
          <a:xfrm>
            <a:off x="463905" y="902906"/>
            <a:ext cx="379044" cy="28435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0" y="769112"/>
            <a:ext cx="4572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7615">
              <a:lnSpc>
                <a:spcPct val="100000"/>
              </a:lnSpc>
              <a:spcBef>
                <a:spcPts val="105"/>
              </a:spcBef>
            </a:pPr>
            <a:r>
              <a:rPr sz="3200" b="1" spc="70" dirty="0">
                <a:latin typeface="Cambria"/>
                <a:cs typeface="Cambria"/>
              </a:rPr>
              <a:t>Process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9907B-AFD1-45E1-B4E5-AD32E4C6C20D}"/>
              </a:ext>
            </a:extLst>
          </p:cNvPr>
          <p:cNvSpPr txBox="1"/>
          <p:nvPr/>
        </p:nvSpPr>
        <p:spPr>
          <a:xfrm>
            <a:off x="456565" y="165724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Capturing / Uploading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02A4A9-D5EC-4BD0-A988-4DE9C567A94B}"/>
              </a:ext>
            </a:extLst>
          </p:cNvPr>
          <p:cNvSpPr txBox="1"/>
          <p:nvPr/>
        </p:nvSpPr>
        <p:spPr>
          <a:xfrm>
            <a:off x="533400" y="4458226"/>
            <a:ext cx="822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Viewing and Monitoring : </a:t>
            </a:r>
            <a:r>
              <a:rPr lang="en-US" b="1" i="1" dirty="0"/>
              <a:t>http://wbvbd.jatakseva.com	 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9D3D4-5ED0-4DC4-BDFC-27C62994CF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64" y="1109428"/>
            <a:ext cx="1894118" cy="336732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9A578-C6A8-4155-BE0E-2B673221B934}"/>
              </a:ext>
            </a:extLst>
          </p:cNvPr>
          <p:cNvCxnSpPr/>
          <p:nvPr/>
        </p:nvCxnSpPr>
        <p:spPr>
          <a:xfrm>
            <a:off x="2286000" y="2143754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26F40A9-C8D2-419B-A18E-72C1085C03EF}"/>
              </a:ext>
            </a:extLst>
          </p:cNvPr>
          <p:cNvSpPr txBox="1"/>
          <p:nvPr/>
        </p:nvSpPr>
        <p:spPr>
          <a:xfrm>
            <a:off x="2791690" y="1980351"/>
            <a:ext cx="60301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u="sng" dirty="0"/>
              <a:t>Date and Time of Newborn screening </a:t>
            </a:r>
            <a:r>
              <a:rPr lang="en-US" sz="1600" i="1" dirty="0"/>
              <a:t>will be </a:t>
            </a:r>
            <a:r>
              <a:rPr lang="en-US" sz="1600" i="1" u="sng" dirty="0"/>
              <a:t>auto-populated</a:t>
            </a:r>
            <a:r>
              <a:rPr lang="en-US" sz="1600" i="1" dirty="0"/>
              <a:t> in the app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012FBB-0311-4B99-A52F-C8AA2B1FAAAD}"/>
              </a:ext>
            </a:extLst>
          </p:cNvPr>
          <p:cNvCxnSpPr/>
          <p:nvPr/>
        </p:nvCxnSpPr>
        <p:spPr>
          <a:xfrm>
            <a:off x="2286000" y="2682289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695553-4F81-454C-A197-FAA46228AC47}"/>
              </a:ext>
            </a:extLst>
          </p:cNvPr>
          <p:cNvSpPr txBox="1"/>
          <p:nvPr/>
        </p:nvSpPr>
        <p:spPr>
          <a:xfrm>
            <a:off x="2885209" y="2479903"/>
            <a:ext cx="60301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Enter </a:t>
            </a:r>
            <a:r>
              <a:rPr lang="en-US" sz="2000" u="sng" dirty="0"/>
              <a:t>Date of Delivery</a:t>
            </a:r>
            <a:endParaRPr lang="en-US" sz="2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1741A9-66A8-470C-9F24-BA6F90686927}"/>
              </a:ext>
            </a:extLst>
          </p:cNvPr>
          <p:cNvCxnSpPr/>
          <p:nvPr/>
        </p:nvCxnSpPr>
        <p:spPr>
          <a:xfrm>
            <a:off x="2286000" y="3219154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C1EAD22-96B0-442F-B0BA-E6D1CF8477D0}"/>
              </a:ext>
            </a:extLst>
          </p:cNvPr>
          <p:cNvSpPr txBox="1"/>
          <p:nvPr/>
        </p:nvSpPr>
        <p:spPr>
          <a:xfrm>
            <a:off x="2885209" y="3016768"/>
            <a:ext cx="60301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Select </a:t>
            </a:r>
            <a:r>
              <a:rPr lang="en-US" sz="2000" u="sng" dirty="0"/>
              <a:t>No. of Live Birth</a:t>
            </a:r>
            <a:r>
              <a:rPr lang="en-US" sz="2000" dirty="0"/>
              <a:t> </a:t>
            </a:r>
            <a:r>
              <a:rPr lang="en-US" sz="2000" i="1" dirty="0"/>
              <a:t>(values available: 1 to 4)</a:t>
            </a: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C9EE76B-4EA2-4F07-9E17-2726AD5DCB3F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668583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A2F87B-D987-4A50-A5CD-4929CF9744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22" y="1103168"/>
            <a:ext cx="1886925" cy="335453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1741A9-66A8-470C-9F24-BA6F90686927}"/>
              </a:ext>
            </a:extLst>
          </p:cNvPr>
          <p:cNvCxnSpPr/>
          <p:nvPr/>
        </p:nvCxnSpPr>
        <p:spPr>
          <a:xfrm>
            <a:off x="2286000" y="3219154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C1EAD22-96B0-442F-B0BA-E6D1CF8477D0}"/>
              </a:ext>
            </a:extLst>
          </p:cNvPr>
          <p:cNvSpPr txBox="1"/>
          <p:nvPr/>
        </p:nvSpPr>
        <p:spPr>
          <a:xfrm>
            <a:off x="2885209" y="3016768"/>
            <a:ext cx="603019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Select </a:t>
            </a:r>
            <a:r>
              <a:rPr lang="en-US" sz="2000" u="sng" dirty="0"/>
              <a:t>No. of Live Birth</a:t>
            </a:r>
            <a:r>
              <a:rPr lang="en-US" sz="2000" dirty="0"/>
              <a:t> </a:t>
            </a:r>
            <a:r>
              <a:rPr lang="en-US" sz="2000" i="1" dirty="0"/>
              <a:t>(values available: 1 to 4)</a:t>
            </a:r>
          </a:p>
          <a:p>
            <a:pPr algn="just"/>
            <a:endParaRPr lang="en-US" sz="2000" i="1" dirty="0"/>
          </a:p>
          <a:p>
            <a:pPr algn="just"/>
            <a:r>
              <a:rPr lang="en-US" sz="1400" i="1" dirty="0"/>
              <a:t>Based on this selection, </a:t>
            </a:r>
            <a:r>
              <a:rPr lang="en-US" sz="1400" i="1" dirty="0">
                <a:solidFill>
                  <a:srgbClr val="FF0000"/>
                </a:solidFill>
              </a:rPr>
              <a:t>respective pages for child screening will be visible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7CC3F-FEA8-4B7C-B7B9-ABF41ECB6FFD}"/>
              </a:ext>
            </a:extLst>
          </p:cNvPr>
          <p:cNvCxnSpPr/>
          <p:nvPr/>
        </p:nvCxnSpPr>
        <p:spPr>
          <a:xfrm>
            <a:off x="3886200" y="3415206"/>
            <a:ext cx="0" cy="289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558DDF6-D9BE-4AB5-BF90-67E84243CC2B}"/>
              </a:ext>
            </a:extLst>
          </p:cNvPr>
          <p:cNvSpPr/>
          <p:nvPr/>
        </p:nvSpPr>
        <p:spPr>
          <a:xfrm>
            <a:off x="568032" y="3006377"/>
            <a:ext cx="294413" cy="301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740DC5D-FDA5-437E-97C0-FB5DBCA452D4}"/>
              </a:ext>
            </a:extLst>
          </p:cNvPr>
          <p:cNvSpPr/>
          <p:nvPr/>
        </p:nvSpPr>
        <p:spPr>
          <a:xfrm>
            <a:off x="1589805" y="4197426"/>
            <a:ext cx="294413" cy="301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2C339C-281C-4D5B-B993-9CF0EAC8D7B8}"/>
              </a:ext>
            </a:extLst>
          </p:cNvPr>
          <p:cNvSpPr/>
          <p:nvPr/>
        </p:nvSpPr>
        <p:spPr>
          <a:xfrm>
            <a:off x="2036614" y="4199893"/>
            <a:ext cx="294413" cy="301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7C9E59-5218-450B-8BE8-ADBF39583639}"/>
              </a:ext>
            </a:extLst>
          </p:cNvPr>
          <p:cNvSpPr txBox="1"/>
          <p:nvPr/>
        </p:nvSpPr>
        <p:spPr>
          <a:xfrm>
            <a:off x="2922900" y="4095750"/>
            <a:ext cx="603019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Example 1: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 No. of Live Birth entered = </a:t>
            </a:r>
            <a:r>
              <a:rPr lang="en-US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 and </a:t>
            </a:r>
          </a:p>
          <a:p>
            <a:pPr algn="ctr"/>
            <a:r>
              <a:rPr lang="en-US" u="sng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Page No. 3, 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is visible for screening of </a:t>
            </a:r>
            <a:r>
              <a:rPr lang="en-US" u="sng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two children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FEC254C7-EDC2-49C0-A1A8-068493D4F19C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258613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34331-EEBA-4232-A337-B4E9841778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50" y="1076324"/>
            <a:ext cx="1924990" cy="3422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1741A9-66A8-470C-9F24-BA6F90686927}"/>
              </a:ext>
            </a:extLst>
          </p:cNvPr>
          <p:cNvCxnSpPr/>
          <p:nvPr/>
        </p:nvCxnSpPr>
        <p:spPr>
          <a:xfrm>
            <a:off x="2286000" y="3219154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C1EAD22-96B0-442F-B0BA-E6D1CF8477D0}"/>
              </a:ext>
            </a:extLst>
          </p:cNvPr>
          <p:cNvSpPr txBox="1"/>
          <p:nvPr/>
        </p:nvSpPr>
        <p:spPr>
          <a:xfrm>
            <a:off x="2885209" y="3016768"/>
            <a:ext cx="603019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Select </a:t>
            </a:r>
            <a:r>
              <a:rPr lang="en-US" sz="2000" u="sng" dirty="0"/>
              <a:t>No. of Live Birth</a:t>
            </a:r>
            <a:r>
              <a:rPr lang="en-US" sz="2000" dirty="0"/>
              <a:t> </a:t>
            </a:r>
            <a:r>
              <a:rPr lang="en-US" sz="2000" i="1" dirty="0"/>
              <a:t>(values available: 1 to 4)</a:t>
            </a:r>
          </a:p>
          <a:p>
            <a:pPr algn="just"/>
            <a:endParaRPr lang="en-US" sz="2000" i="1" dirty="0"/>
          </a:p>
          <a:p>
            <a:pPr algn="just"/>
            <a:r>
              <a:rPr lang="en-US" sz="1400" i="1" dirty="0"/>
              <a:t>Based on this selection, </a:t>
            </a:r>
            <a:r>
              <a:rPr lang="en-US" sz="1400" i="1" dirty="0">
                <a:solidFill>
                  <a:srgbClr val="FF0000"/>
                </a:solidFill>
              </a:rPr>
              <a:t>respective pages for child screening will be visible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7CC3F-FEA8-4B7C-B7B9-ABF41ECB6FFD}"/>
              </a:ext>
            </a:extLst>
          </p:cNvPr>
          <p:cNvCxnSpPr/>
          <p:nvPr/>
        </p:nvCxnSpPr>
        <p:spPr>
          <a:xfrm>
            <a:off x="3886200" y="3415206"/>
            <a:ext cx="0" cy="289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558DDF6-D9BE-4AB5-BF90-67E84243CC2B}"/>
              </a:ext>
            </a:extLst>
          </p:cNvPr>
          <p:cNvSpPr/>
          <p:nvPr/>
        </p:nvSpPr>
        <p:spPr>
          <a:xfrm>
            <a:off x="568032" y="3006377"/>
            <a:ext cx="294413" cy="301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2C339C-281C-4D5B-B993-9CF0EAC8D7B8}"/>
              </a:ext>
            </a:extLst>
          </p:cNvPr>
          <p:cNvSpPr/>
          <p:nvPr/>
        </p:nvSpPr>
        <p:spPr>
          <a:xfrm>
            <a:off x="1991591" y="4241457"/>
            <a:ext cx="294413" cy="301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7C9E59-5218-450B-8BE8-ADBF39583639}"/>
              </a:ext>
            </a:extLst>
          </p:cNvPr>
          <p:cNvSpPr txBox="1"/>
          <p:nvPr/>
        </p:nvSpPr>
        <p:spPr>
          <a:xfrm>
            <a:off x="2922900" y="4095750"/>
            <a:ext cx="603019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Example 2: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 No. of Live Birth entered = </a:t>
            </a:r>
            <a:r>
              <a:rPr lang="en-US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 and </a:t>
            </a:r>
          </a:p>
          <a:p>
            <a:pPr algn="ctr"/>
            <a:r>
              <a:rPr lang="en-US" u="sng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Page No. 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is visible for screening of </a:t>
            </a:r>
            <a:r>
              <a:rPr lang="en-US" u="sng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one child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ABDBA199-DF39-43C2-9D7B-56AAF24CF396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458196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34331-EEBA-4232-A337-B4E9841778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50" y="1076324"/>
            <a:ext cx="1924990" cy="34222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CB4F7-5F31-4BDD-AC51-E56041A97C59}"/>
              </a:ext>
            </a:extLst>
          </p:cNvPr>
          <p:cNvSpPr/>
          <p:nvPr/>
        </p:nvSpPr>
        <p:spPr>
          <a:xfrm>
            <a:off x="1808018" y="4275858"/>
            <a:ext cx="665017" cy="31692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FDBBFE-0633-4B55-A336-45151FB0FBCA}"/>
              </a:ext>
            </a:extLst>
          </p:cNvPr>
          <p:cNvCxnSpPr/>
          <p:nvPr/>
        </p:nvCxnSpPr>
        <p:spPr>
          <a:xfrm>
            <a:off x="2407227" y="4431426"/>
            <a:ext cx="45720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D05EA85-3B63-4664-BEEF-F93A1ABA3414}"/>
              </a:ext>
            </a:extLst>
          </p:cNvPr>
          <p:cNvSpPr txBox="1"/>
          <p:nvPr/>
        </p:nvSpPr>
        <p:spPr>
          <a:xfrm>
            <a:off x="2878281" y="4229040"/>
            <a:ext cx="60301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Tap on </a:t>
            </a:r>
            <a:r>
              <a:rPr lang="en-US" sz="2000" dirty="0">
                <a:solidFill>
                  <a:srgbClr val="FF0000"/>
                </a:solidFill>
              </a:rPr>
              <a:t>Page 3 </a:t>
            </a:r>
            <a:r>
              <a:rPr lang="en-US" sz="2000" dirty="0"/>
              <a:t>to enter screening details of the child</a:t>
            </a: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46F973E1-30FD-4E4A-8EAB-034A03C87495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89262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7EF15-AE11-4AFF-B79D-6EDDE6D3B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4" y="1121233"/>
            <a:ext cx="1922771" cy="335551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443EF7-1504-49FB-BE05-CBCEA6393027}"/>
              </a:ext>
            </a:extLst>
          </p:cNvPr>
          <p:cNvCxnSpPr/>
          <p:nvPr/>
        </p:nvCxnSpPr>
        <p:spPr>
          <a:xfrm>
            <a:off x="2286000" y="2273427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DDAA07-9E86-4479-83A9-2D6120D92C6B}"/>
              </a:ext>
            </a:extLst>
          </p:cNvPr>
          <p:cNvSpPr txBox="1"/>
          <p:nvPr/>
        </p:nvSpPr>
        <p:spPr>
          <a:xfrm>
            <a:off x="2819400" y="1933991"/>
            <a:ext cx="61889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Enter </a:t>
            </a:r>
            <a:r>
              <a:rPr lang="en-US" sz="2000" u="sng" dirty="0"/>
              <a:t>child name</a:t>
            </a:r>
            <a:r>
              <a:rPr lang="en-US" sz="2000" dirty="0"/>
              <a:t> </a:t>
            </a:r>
            <a:r>
              <a:rPr lang="en-US" sz="1600" i="1" dirty="0"/>
              <a:t>(by default, the app will set the name as &lt;Baby of + Mother’s Name&gt;, you can change it, if original name is available</a:t>
            </a:r>
            <a:endParaRPr lang="en-US" sz="20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D88F99-B61A-4FAD-A478-100D17911AB3}"/>
              </a:ext>
            </a:extLst>
          </p:cNvPr>
          <p:cNvCxnSpPr/>
          <p:nvPr/>
        </p:nvCxnSpPr>
        <p:spPr>
          <a:xfrm>
            <a:off x="2286000" y="2697936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4D4ED4B-5E53-4FB7-91EF-530C64870E39}"/>
              </a:ext>
            </a:extLst>
          </p:cNvPr>
          <p:cNvSpPr txBox="1"/>
          <p:nvPr/>
        </p:nvSpPr>
        <p:spPr>
          <a:xfrm>
            <a:off x="2833254" y="2495550"/>
            <a:ext cx="60301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u="sng" dirty="0"/>
              <a:t>Date of Birth </a:t>
            </a:r>
            <a:r>
              <a:rPr lang="en-US" sz="1600" i="1" dirty="0"/>
              <a:t>will be </a:t>
            </a:r>
            <a:r>
              <a:rPr lang="en-US" sz="1600" i="1" u="sng" dirty="0"/>
              <a:t>auto-populated by the app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0B848B-3680-4B9A-A8D0-9588B0AE78A5}"/>
              </a:ext>
            </a:extLst>
          </p:cNvPr>
          <p:cNvCxnSpPr/>
          <p:nvPr/>
        </p:nvCxnSpPr>
        <p:spPr>
          <a:xfrm>
            <a:off x="2286000" y="2980156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1B622F9-2E8C-4B73-AE98-E9251496C994}"/>
              </a:ext>
            </a:extLst>
          </p:cNvPr>
          <p:cNvSpPr txBox="1"/>
          <p:nvPr/>
        </p:nvSpPr>
        <p:spPr>
          <a:xfrm>
            <a:off x="2819400" y="2779568"/>
            <a:ext cx="61889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Select </a:t>
            </a:r>
            <a:r>
              <a:rPr lang="en-US" sz="2000" u="sng" dirty="0"/>
              <a:t>Gender</a:t>
            </a:r>
            <a:r>
              <a:rPr lang="en-US" sz="2000" dirty="0"/>
              <a:t> of the Child from the drop-down menu</a:t>
            </a:r>
            <a:endParaRPr lang="en-US" sz="2000" i="1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9E18E5-CAE3-44F1-B62D-E528263608CB}"/>
              </a:ext>
            </a:extLst>
          </p:cNvPr>
          <p:cNvCxnSpPr/>
          <p:nvPr/>
        </p:nvCxnSpPr>
        <p:spPr>
          <a:xfrm>
            <a:off x="2286000" y="3381938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779C02D-C818-4848-853C-CF1F314C20FE}"/>
              </a:ext>
            </a:extLst>
          </p:cNvPr>
          <p:cNvSpPr txBox="1"/>
          <p:nvPr/>
        </p:nvSpPr>
        <p:spPr>
          <a:xfrm>
            <a:off x="2819400" y="3181350"/>
            <a:ext cx="61889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Enter </a:t>
            </a:r>
            <a:r>
              <a:rPr lang="en-US" sz="2000" u="sng" dirty="0"/>
              <a:t>Birth Weight</a:t>
            </a:r>
            <a:r>
              <a:rPr lang="en-US" sz="2000" dirty="0"/>
              <a:t> of the Child (in Grams)</a:t>
            </a:r>
            <a:endParaRPr lang="en-US" sz="20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5BB94F-7E9D-48D5-A61C-EB969434549C}"/>
              </a:ext>
            </a:extLst>
          </p:cNvPr>
          <p:cNvSpPr txBox="1"/>
          <p:nvPr/>
        </p:nvSpPr>
        <p:spPr>
          <a:xfrm>
            <a:off x="2777836" y="4182341"/>
            <a:ext cx="36991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1600" dirty="0">
                <a:solidFill>
                  <a:schemeClr val="tx1"/>
                </a:solidFill>
              </a:rPr>
              <a:t>Scroll</a:t>
            </a:r>
            <a:r>
              <a:rPr lang="en-US" sz="1600" dirty="0">
                <a:solidFill>
                  <a:schemeClr val="tx1"/>
                </a:solidFill>
              </a:rPr>
              <a:t> the page downwards</a:t>
            </a:r>
          </a:p>
        </p:txBody>
      </p:sp>
      <p:pic>
        <p:nvPicPr>
          <p:cNvPr id="30" name="Picture 29" descr="74994-200.png">
            <a:extLst>
              <a:ext uri="{FF2B5EF4-FFF2-40B4-BE49-F238E27FC236}">
                <a16:creationId xmlns:a16="http://schemas.microsoft.com/office/drawing/2014/main" id="{5597505D-A890-490F-A1BC-96046AC951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036" y="4102227"/>
            <a:ext cx="450723" cy="450723"/>
          </a:xfrm>
          <a:prstGeom prst="rect">
            <a:avLst/>
          </a:prstGeom>
        </p:spPr>
      </p:pic>
      <p:sp>
        <p:nvSpPr>
          <p:cNvPr id="21" name="object 17">
            <a:extLst>
              <a:ext uri="{FF2B5EF4-FFF2-40B4-BE49-F238E27FC236}">
                <a16:creationId xmlns:a16="http://schemas.microsoft.com/office/drawing/2014/main" id="{4719510B-FAE9-4F12-AC89-2F230ABFBBA4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281F59-4DF4-494B-9579-6E1B74C7C933}"/>
              </a:ext>
            </a:extLst>
          </p:cNvPr>
          <p:cNvCxnSpPr/>
          <p:nvPr/>
        </p:nvCxnSpPr>
        <p:spPr>
          <a:xfrm>
            <a:off x="2299854" y="1838743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461F006-2736-4CE3-BC43-69B104ECFAA1}"/>
              </a:ext>
            </a:extLst>
          </p:cNvPr>
          <p:cNvSpPr txBox="1"/>
          <p:nvPr/>
        </p:nvSpPr>
        <p:spPr>
          <a:xfrm>
            <a:off x="2833254" y="1603604"/>
            <a:ext cx="61889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Select </a:t>
            </a:r>
            <a:r>
              <a:rPr lang="en-US" sz="2000" u="sng" dirty="0"/>
              <a:t>place of screening</a:t>
            </a:r>
            <a:r>
              <a:rPr lang="en-US" sz="2000" dirty="0"/>
              <a:t> (PNC Ward or SNCU)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3988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4E18C-FD66-4F95-8531-DE9B7CF9E4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64" y="1077552"/>
            <a:ext cx="1912049" cy="33991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443EF7-1504-49FB-BE05-CBCEA6393027}"/>
              </a:ext>
            </a:extLst>
          </p:cNvPr>
          <p:cNvCxnSpPr/>
          <p:nvPr/>
        </p:nvCxnSpPr>
        <p:spPr>
          <a:xfrm>
            <a:off x="2286000" y="1879022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0B848B-3680-4B9A-A8D0-9588B0AE78A5}"/>
              </a:ext>
            </a:extLst>
          </p:cNvPr>
          <p:cNvCxnSpPr/>
          <p:nvPr/>
        </p:nvCxnSpPr>
        <p:spPr>
          <a:xfrm>
            <a:off x="2286000" y="2817365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1B622F9-2E8C-4B73-AE98-E9251496C994}"/>
              </a:ext>
            </a:extLst>
          </p:cNvPr>
          <p:cNvSpPr txBox="1"/>
          <p:nvPr/>
        </p:nvSpPr>
        <p:spPr>
          <a:xfrm>
            <a:off x="2819400" y="2616777"/>
            <a:ext cx="61889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Select </a:t>
            </a:r>
            <a:r>
              <a:rPr lang="en-US" sz="2000" u="sng" dirty="0"/>
              <a:t>Presence of Birth Defect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Yes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FF0000"/>
                </a:solidFill>
              </a:rPr>
              <a:t>None</a:t>
            </a:r>
            <a:r>
              <a:rPr lang="en-US" sz="2000" dirty="0"/>
              <a:t>)</a:t>
            </a:r>
            <a:endParaRPr lang="en-US" sz="20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F22683-744F-436C-9D88-C522AAF6BA4A}"/>
              </a:ext>
            </a:extLst>
          </p:cNvPr>
          <p:cNvSpPr txBox="1"/>
          <p:nvPr/>
        </p:nvSpPr>
        <p:spPr>
          <a:xfrm>
            <a:off x="2819400" y="1681595"/>
            <a:ext cx="61889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Enter </a:t>
            </a:r>
            <a:r>
              <a:rPr lang="en-US" sz="2000" u="sng" dirty="0"/>
              <a:t>Length</a:t>
            </a:r>
            <a:r>
              <a:rPr lang="en-US" sz="2000" dirty="0"/>
              <a:t> of the Child (in Centimeter)</a:t>
            </a:r>
            <a:endParaRPr lang="en-US" sz="2000" i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C2F26FB-3406-47B0-A5E9-BA78FBE60B6A}"/>
              </a:ext>
            </a:extLst>
          </p:cNvPr>
          <p:cNvCxnSpPr/>
          <p:nvPr/>
        </p:nvCxnSpPr>
        <p:spPr>
          <a:xfrm>
            <a:off x="2286000" y="2400240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36B7F04-935D-405A-8252-06C0AA6FE123}"/>
              </a:ext>
            </a:extLst>
          </p:cNvPr>
          <p:cNvSpPr txBox="1"/>
          <p:nvPr/>
        </p:nvSpPr>
        <p:spPr>
          <a:xfrm>
            <a:off x="2819400" y="2202813"/>
            <a:ext cx="61889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Enter </a:t>
            </a:r>
            <a:r>
              <a:rPr lang="en-US" sz="2000" u="sng" dirty="0"/>
              <a:t>Head Circumference</a:t>
            </a:r>
            <a:r>
              <a:rPr lang="en-US" sz="2000" dirty="0"/>
              <a:t> of the Child (in Centimeter)</a:t>
            </a:r>
            <a:endParaRPr lang="en-US" sz="2000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BB1266-E956-4FFB-9D1E-126578BBC869}"/>
              </a:ext>
            </a:extLst>
          </p:cNvPr>
          <p:cNvSpPr txBox="1"/>
          <p:nvPr/>
        </p:nvSpPr>
        <p:spPr>
          <a:xfrm>
            <a:off x="2905645" y="3257550"/>
            <a:ext cx="5867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dirty="0">
                <a:solidFill>
                  <a:srgbClr val="FF0000"/>
                </a:solidFill>
              </a:rPr>
              <a:t>NONE</a:t>
            </a:r>
            <a:r>
              <a:rPr lang="en-US" sz="2000" dirty="0">
                <a:solidFill>
                  <a:schemeClr val="tx1"/>
                </a:solidFill>
              </a:rPr>
              <a:t>, then tap on this Image to capture a picture of the child (</a:t>
            </a:r>
            <a:r>
              <a:rPr lang="en-US" sz="2000" i="1" dirty="0">
                <a:solidFill>
                  <a:srgbClr val="FF0000"/>
                </a:solidFill>
              </a:rPr>
              <a:t>Optional</a:t>
            </a:r>
            <a:r>
              <a:rPr lang="en-US" sz="2000" dirty="0">
                <a:solidFill>
                  <a:schemeClr val="tx1"/>
                </a:solidFill>
              </a:rPr>
              <a:t>) and </a:t>
            </a:r>
            <a:r>
              <a:rPr lang="en-US" sz="2000" u="sng" dirty="0">
                <a:solidFill>
                  <a:srgbClr val="FF0000"/>
                </a:solidFill>
              </a:rPr>
              <a:t>Upload</a:t>
            </a:r>
            <a:r>
              <a:rPr lang="en-US" sz="2000" dirty="0">
                <a:solidFill>
                  <a:schemeClr val="tx1"/>
                </a:solidFill>
              </a:rPr>
              <a:t> the dataset</a:t>
            </a:r>
            <a:endParaRPr lang="en-US" sz="20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65A3531-649B-40BC-A960-4AB155CBBF88}"/>
              </a:ext>
            </a:extLst>
          </p:cNvPr>
          <p:cNvCxnSpPr/>
          <p:nvPr/>
        </p:nvCxnSpPr>
        <p:spPr>
          <a:xfrm>
            <a:off x="7142018" y="2981851"/>
            <a:ext cx="0" cy="289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1BD235-F0B1-4BD0-B45C-8BE6C361066E}"/>
              </a:ext>
            </a:extLst>
          </p:cNvPr>
          <p:cNvCxnSpPr/>
          <p:nvPr/>
        </p:nvCxnSpPr>
        <p:spPr>
          <a:xfrm>
            <a:off x="1704108" y="3562350"/>
            <a:ext cx="118872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9494E7-D4A7-4F69-B022-3E82285B8318}"/>
              </a:ext>
            </a:extLst>
          </p:cNvPr>
          <p:cNvCxnSpPr/>
          <p:nvPr/>
        </p:nvCxnSpPr>
        <p:spPr>
          <a:xfrm>
            <a:off x="2286000" y="4190573"/>
            <a:ext cx="3474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3E03F8-6777-4EC7-8156-0D74CAFC1DA1}"/>
              </a:ext>
            </a:extLst>
          </p:cNvPr>
          <p:cNvCxnSpPr>
            <a:cxnSpLocks/>
          </p:cNvCxnSpPr>
          <p:nvPr/>
        </p:nvCxnSpPr>
        <p:spPr>
          <a:xfrm flipV="1">
            <a:off x="5760027" y="3965436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17">
            <a:extLst>
              <a:ext uri="{FF2B5EF4-FFF2-40B4-BE49-F238E27FC236}">
                <a16:creationId xmlns:a16="http://schemas.microsoft.com/office/drawing/2014/main" id="{19682C21-E60E-4D71-8CD7-12B0BA9C4D1A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002165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 rot="16200000">
            <a:off x="1449022" y="-377644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F4CBE-13AE-4081-91FA-D1788408DC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6" y="768350"/>
            <a:ext cx="3051464" cy="187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9A5717-E33D-4463-9C4F-03B514D349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63614" y="1391963"/>
            <a:ext cx="1895444" cy="616527"/>
          </a:xfrm>
          <a:prstGeom prst="rect">
            <a:avLst/>
          </a:prstGeom>
        </p:spPr>
      </p:pic>
      <p:sp>
        <p:nvSpPr>
          <p:cNvPr id="27" name="Shape 377">
            <a:extLst>
              <a:ext uri="{FF2B5EF4-FFF2-40B4-BE49-F238E27FC236}">
                <a16:creationId xmlns:a16="http://schemas.microsoft.com/office/drawing/2014/main" id="{EB003467-BCF4-4D0D-9F6A-105256D2997B}"/>
              </a:ext>
            </a:extLst>
          </p:cNvPr>
          <p:cNvSpPr/>
          <p:nvPr/>
        </p:nvSpPr>
        <p:spPr>
          <a:xfrm rot="16200000">
            <a:off x="1349195" y="1886245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1139BD-7BB8-48AB-A19B-E1FB288658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00" y="3028399"/>
            <a:ext cx="3362785" cy="18796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C187BA8F-E0C6-407B-A20F-DF653EB0F23A}"/>
              </a:ext>
            </a:extLst>
          </p:cNvPr>
          <p:cNvGrpSpPr/>
          <p:nvPr/>
        </p:nvGrpSpPr>
        <p:grpSpPr>
          <a:xfrm>
            <a:off x="4250766" y="1123950"/>
            <a:ext cx="4283635" cy="1078571"/>
            <a:chOff x="4250766" y="1257240"/>
            <a:chExt cx="4283634" cy="107857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1115200-4C1F-4EB0-850D-697AA2DD2864}"/>
                </a:ext>
              </a:extLst>
            </p:cNvPr>
            <p:cNvSpPr txBox="1"/>
            <p:nvPr/>
          </p:nvSpPr>
          <p:spPr>
            <a:xfrm>
              <a:off x="4572000" y="1562040"/>
              <a:ext cx="3962400" cy="3981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Tap on Camera Icon</a:t>
              </a:r>
            </a:p>
          </p:txBody>
        </p:sp>
        <p:pic>
          <p:nvPicPr>
            <p:cNvPr id="41" name="Picture 40" descr="pointer-finger-hi.png">
              <a:extLst>
                <a:ext uri="{FF2B5EF4-FFF2-40B4-BE49-F238E27FC236}">
                  <a16:creationId xmlns:a16="http://schemas.microsoft.com/office/drawing/2014/main" id="{91632FED-2D05-4E66-AAA2-8879076F9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18670">
              <a:off x="4250766" y="1818521"/>
              <a:ext cx="365760" cy="517290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31EC902-9E27-446B-9F7B-EE8E1A21F0E4}"/>
                </a:ext>
              </a:extLst>
            </p:cNvPr>
            <p:cNvSpPr/>
            <p:nvPr/>
          </p:nvSpPr>
          <p:spPr>
            <a:xfrm>
              <a:off x="4495800" y="1257240"/>
              <a:ext cx="365760" cy="36576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10D4C4-C1CB-44DB-B8EE-F765E04AA1E0}"/>
              </a:ext>
            </a:extLst>
          </p:cNvPr>
          <p:cNvGrpSpPr/>
          <p:nvPr/>
        </p:nvGrpSpPr>
        <p:grpSpPr>
          <a:xfrm>
            <a:off x="4419600" y="1826936"/>
            <a:ext cx="4419600" cy="1224100"/>
            <a:chOff x="4419600" y="1826936"/>
            <a:chExt cx="4419600" cy="12241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DFE4177-51C0-41A4-8350-F89C33B2FED9}"/>
                </a:ext>
              </a:extLst>
            </p:cNvPr>
            <p:cNvGrpSpPr/>
            <p:nvPr/>
          </p:nvGrpSpPr>
          <p:grpSpPr>
            <a:xfrm>
              <a:off x="4419600" y="1826936"/>
              <a:ext cx="4267200" cy="1224100"/>
              <a:chOff x="4419600" y="1826936"/>
              <a:chExt cx="4267200" cy="1224100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FB2B08-1E1C-4FD0-BAA2-0183560A7DFD}"/>
                  </a:ext>
                </a:extLst>
              </p:cNvPr>
              <p:cNvSpPr txBox="1"/>
              <p:nvPr/>
            </p:nvSpPr>
            <p:spPr>
              <a:xfrm>
                <a:off x="4572000" y="2343150"/>
                <a:ext cx="4114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tx1"/>
                    </a:solidFill>
                  </a:rPr>
                  <a:t>You can view a preview of the image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6056FE5-F511-49AA-A5D1-D577625E42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4400" y="1826936"/>
                <a:ext cx="0" cy="120201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316A2DD7-EFC3-468B-AD67-4998C929FC9D}"/>
                  </a:ext>
                </a:extLst>
              </p:cNvPr>
              <p:cNvCxnSpPr/>
              <p:nvPr/>
            </p:nvCxnSpPr>
            <p:spPr>
              <a:xfrm rot="10800000">
                <a:off x="4419600" y="3028950"/>
                <a:ext cx="304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CF6279B-A921-400A-BFCC-8D500D1351D0}"/>
                </a:ext>
              </a:extLst>
            </p:cNvPr>
            <p:cNvSpPr/>
            <p:nvPr/>
          </p:nvSpPr>
          <p:spPr>
            <a:xfrm>
              <a:off x="8473440" y="2211184"/>
              <a:ext cx="365760" cy="36576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6C38C0-9DFB-4D0C-AAD5-F26D8BD78BD9}"/>
              </a:ext>
            </a:extLst>
          </p:cNvPr>
          <p:cNvGrpSpPr/>
          <p:nvPr/>
        </p:nvGrpSpPr>
        <p:grpSpPr>
          <a:xfrm>
            <a:off x="3962403" y="3105151"/>
            <a:ext cx="5029200" cy="992590"/>
            <a:chOff x="3962400" y="3105150"/>
            <a:chExt cx="5029200" cy="99259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FA95179-91A3-4281-A285-979BB4BC6E6C}"/>
                </a:ext>
              </a:extLst>
            </p:cNvPr>
            <p:cNvGrpSpPr/>
            <p:nvPr/>
          </p:nvGrpSpPr>
          <p:grpSpPr>
            <a:xfrm>
              <a:off x="3962400" y="3389854"/>
              <a:ext cx="5029200" cy="707886"/>
              <a:chOff x="3962400" y="3389854"/>
              <a:chExt cx="5029200" cy="707886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E247866-606D-4C65-B5D1-00168429A661}"/>
                  </a:ext>
                </a:extLst>
              </p:cNvPr>
              <p:cNvCxnSpPr/>
              <p:nvPr/>
            </p:nvCxnSpPr>
            <p:spPr>
              <a:xfrm rot="10800000">
                <a:off x="3962400" y="3790950"/>
                <a:ext cx="73152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F3A07D-5725-4333-9631-097B4E52946F}"/>
                  </a:ext>
                </a:extLst>
              </p:cNvPr>
              <p:cNvSpPr txBox="1"/>
              <p:nvPr/>
            </p:nvSpPr>
            <p:spPr>
              <a:xfrm>
                <a:off x="4724400" y="3389854"/>
                <a:ext cx="4267200" cy="7078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Tap here to discard this image and to capture a new one</a:t>
                </a: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981A76B-8212-4264-9A9C-0A369D4748B6}"/>
                </a:ext>
              </a:extLst>
            </p:cNvPr>
            <p:cNvSpPr/>
            <p:nvPr/>
          </p:nvSpPr>
          <p:spPr>
            <a:xfrm>
              <a:off x="8625840" y="3105150"/>
              <a:ext cx="365760" cy="36576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A1EC95-1CF8-4E47-AD37-73DF9DE92126}"/>
              </a:ext>
            </a:extLst>
          </p:cNvPr>
          <p:cNvGrpSpPr/>
          <p:nvPr/>
        </p:nvGrpSpPr>
        <p:grpSpPr>
          <a:xfrm>
            <a:off x="3962403" y="4226065"/>
            <a:ext cx="5029200" cy="768846"/>
            <a:chOff x="3962400" y="4226064"/>
            <a:chExt cx="5029200" cy="76884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51A71D3-6FED-4692-94E0-C028A0836F17}"/>
                </a:ext>
              </a:extLst>
            </p:cNvPr>
            <p:cNvGrpSpPr/>
            <p:nvPr/>
          </p:nvGrpSpPr>
          <p:grpSpPr>
            <a:xfrm>
              <a:off x="3962400" y="4226064"/>
              <a:ext cx="5029200" cy="707886"/>
              <a:chOff x="3962400" y="3389854"/>
              <a:chExt cx="5029200" cy="707886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25419098-CB9F-4C57-AAE7-83407DAAD3D8}"/>
                  </a:ext>
                </a:extLst>
              </p:cNvPr>
              <p:cNvCxnSpPr/>
              <p:nvPr/>
            </p:nvCxnSpPr>
            <p:spPr>
              <a:xfrm rot="10800000">
                <a:off x="3962400" y="3790950"/>
                <a:ext cx="73152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0ADFFDE-4CC2-412D-9595-6479FA4BF857}"/>
                  </a:ext>
                </a:extLst>
              </p:cNvPr>
              <p:cNvSpPr txBox="1"/>
              <p:nvPr/>
            </p:nvSpPr>
            <p:spPr>
              <a:xfrm>
                <a:off x="4724400" y="3389854"/>
                <a:ext cx="4267200" cy="7078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Tap here to continue with the captured one</a:t>
                </a:r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1CFBAE7-8EEE-4FD7-859E-DF846783AB9B}"/>
                </a:ext>
              </a:extLst>
            </p:cNvPr>
            <p:cNvSpPr/>
            <p:nvPr/>
          </p:nvSpPr>
          <p:spPr>
            <a:xfrm>
              <a:off x="7772400" y="4629150"/>
              <a:ext cx="365760" cy="36576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</a:rPr>
                <a:t>4</a:t>
              </a:r>
            </a:p>
          </p:txBody>
        </p:sp>
      </p:grpSp>
      <p:pic>
        <p:nvPicPr>
          <p:cNvPr id="59" name="Picture 58" descr="Screenshot_20171101-222139.png">
            <a:extLst>
              <a:ext uri="{FF2B5EF4-FFF2-40B4-BE49-F238E27FC236}">
                <a16:creationId xmlns:a16="http://schemas.microsoft.com/office/drawing/2014/main" id="{432788A0-80FC-4BBE-8D52-EE353B355CD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7603" y="4420646"/>
            <a:ext cx="300359" cy="304800"/>
          </a:xfrm>
          <a:prstGeom prst="rect">
            <a:avLst/>
          </a:prstGeom>
        </p:spPr>
      </p:pic>
      <p:pic>
        <p:nvPicPr>
          <p:cNvPr id="60" name="Picture 59" descr="Screenshot_20171101-222139.png">
            <a:extLst>
              <a:ext uri="{FF2B5EF4-FFF2-40B4-BE49-F238E27FC236}">
                <a16:creationId xmlns:a16="http://schemas.microsoft.com/office/drawing/2014/main" id="{4A3F1ABC-FD67-4407-B93F-023FB450EF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3681" y="3638550"/>
            <a:ext cx="308626" cy="304800"/>
          </a:xfrm>
          <a:prstGeom prst="rect">
            <a:avLst/>
          </a:prstGeom>
        </p:spPr>
      </p:pic>
      <p:sp>
        <p:nvSpPr>
          <p:cNvPr id="36" name="object 17">
            <a:extLst>
              <a:ext uri="{FF2B5EF4-FFF2-40B4-BE49-F238E27FC236}">
                <a16:creationId xmlns:a16="http://schemas.microsoft.com/office/drawing/2014/main" id="{CB5489C2-B25A-456F-AB68-8CD48814AE6B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707405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B2251-DBD6-44C1-A707-CEE9D2D478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63" y="1078826"/>
            <a:ext cx="1911333" cy="33979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0B848B-3680-4B9A-A8D0-9588B0AE78A5}"/>
              </a:ext>
            </a:extLst>
          </p:cNvPr>
          <p:cNvCxnSpPr/>
          <p:nvPr/>
        </p:nvCxnSpPr>
        <p:spPr>
          <a:xfrm>
            <a:off x="2286000" y="2945520"/>
            <a:ext cx="54864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1B622F9-2E8C-4B73-AE98-E9251496C994}"/>
              </a:ext>
            </a:extLst>
          </p:cNvPr>
          <p:cNvSpPr txBox="1"/>
          <p:nvPr/>
        </p:nvSpPr>
        <p:spPr>
          <a:xfrm>
            <a:off x="2819400" y="2744932"/>
            <a:ext cx="61889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Select </a:t>
            </a:r>
            <a:r>
              <a:rPr lang="en-US" sz="2000" u="sng" dirty="0"/>
              <a:t>Presence of Birth Defect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Yes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FF0000"/>
                </a:solidFill>
              </a:rPr>
              <a:t>No</a:t>
            </a:r>
            <a:r>
              <a:rPr lang="en-US" sz="2000" dirty="0"/>
              <a:t>)</a:t>
            </a:r>
            <a:endParaRPr lang="en-US" sz="2000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BB1266-E956-4FFB-9D1E-126578BBC869}"/>
              </a:ext>
            </a:extLst>
          </p:cNvPr>
          <p:cNvSpPr txBox="1"/>
          <p:nvPr/>
        </p:nvSpPr>
        <p:spPr>
          <a:xfrm>
            <a:off x="2905645" y="3441123"/>
            <a:ext cx="5867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>
                <a:solidFill>
                  <a:schemeClr val="tx1"/>
                </a:solidFill>
              </a:rPr>
              <a:t>If </a:t>
            </a:r>
            <a:r>
              <a:rPr lang="en-US" sz="2000" dirty="0">
                <a:solidFill>
                  <a:srgbClr val="FF0000"/>
                </a:solidFill>
              </a:rPr>
              <a:t>YES</a:t>
            </a:r>
            <a:r>
              <a:rPr lang="en-US" sz="2000" dirty="0">
                <a:solidFill>
                  <a:schemeClr val="tx1"/>
                </a:solidFill>
              </a:rPr>
              <a:t>, then the </a:t>
            </a:r>
            <a:r>
              <a:rPr lang="en-US" sz="2000" u="sng" dirty="0">
                <a:solidFill>
                  <a:schemeClr val="tx1"/>
                </a:solidFill>
              </a:rPr>
              <a:t>following screen will appear</a:t>
            </a:r>
            <a:r>
              <a:rPr lang="en-US" sz="2000" dirty="0">
                <a:solidFill>
                  <a:schemeClr val="tx1"/>
                </a:solidFill>
              </a:rPr>
              <a:t> for </a:t>
            </a:r>
            <a:r>
              <a:rPr lang="en-US" sz="2000" u="sng" dirty="0">
                <a:solidFill>
                  <a:schemeClr val="tx1"/>
                </a:solidFill>
              </a:rPr>
              <a:t>selecting specific birth defects</a:t>
            </a:r>
            <a:r>
              <a:rPr lang="en-US" sz="2000" dirty="0">
                <a:solidFill>
                  <a:schemeClr val="tx1"/>
                </a:solidFill>
              </a:rPr>
              <a:t> of the child</a:t>
            </a:r>
            <a:endParaRPr lang="en-US" sz="20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65A3531-649B-40BC-A960-4AB155CBBF88}"/>
              </a:ext>
            </a:extLst>
          </p:cNvPr>
          <p:cNvCxnSpPr/>
          <p:nvPr/>
        </p:nvCxnSpPr>
        <p:spPr>
          <a:xfrm>
            <a:off x="6400800" y="3110006"/>
            <a:ext cx="0" cy="289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27CEE22-2864-4828-B706-D9123318D962}"/>
              </a:ext>
            </a:extLst>
          </p:cNvPr>
          <p:cNvSpPr/>
          <p:nvPr/>
        </p:nvSpPr>
        <p:spPr>
          <a:xfrm>
            <a:off x="599205" y="3006377"/>
            <a:ext cx="294413" cy="301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1CC1CE2C-689A-4DE8-AD50-E9F40B1EF872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81810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C9576-C8D3-4D27-8D80-3D8A8DA5FE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90" y="1099783"/>
            <a:ext cx="1881209" cy="334437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7E5BBA-7582-4869-BB80-8A49A2968165}"/>
              </a:ext>
            </a:extLst>
          </p:cNvPr>
          <p:cNvSpPr/>
          <p:nvPr/>
        </p:nvSpPr>
        <p:spPr>
          <a:xfrm>
            <a:off x="630378" y="1504950"/>
            <a:ext cx="294413" cy="301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C635AE-B75F-47FC-8171-C3DB6B988C1A}"/>
              </a:ext>
            </a:extLst>
          </p:cNvPr>
          <p:cNvSpPr/>
          <p:nvPr/>
        </p:nvSpPr>
        <p:spPr>
          <a:xfrm>
            <a:off x="619987" y="2053936"/>
            <a:ext cx="1759531" cy="18738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83E151-9967-42D5-8A65-CC0C93263E32}"/>
              </a:ext>
            </a:extLst>
          </p:cNvPr>
          <p:cNvSpPr txBox="1"/>
          <p:nvPr/>
        </p:nvSpPr>
        <p:spPr>
          <a:xfrm>
            <a:off x="2944668" y="2668732"/>
            <a:ext cx="61889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Tap on specific area of the body part to select visible birth defect/s (</a:t>
            </a:r>
            <a:r>
              <a:rPr lang="en-US" sz="2000" dirty="0">
                <a:solidFill>
                  <a:srgbClr val="FF0000"/>
                </a:solidFill>
              </a:rPr>
              <a:t>head to toe</a:t>
            </a:r>
            <a:r>
              <a:rPr lang="en-US" sz="2000" dirty="0"/>
              <a:t>) of the child</a:t>
            </a:r>
            <a:endParaRPr lang="en-US" sz="2000" i="1" dirty="0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B36CAE9-A39E-4D96-928B-CD9432494000}"/>
              </a:ext>
            </a:extLst>
          </p:cNvPr>
          <p:cNvSpPr/>
          <p:nvPr/>
        </p:nvSpPr>
        <p:spPr>
          <a:xfrm>
            <a:off x="2590800" y="2053936"/>
            <a:ext cx="391045" cy="1873828"/>
          </a:xfrm>
          <a:prstGeom prst="rightBrace">
            <a:avLst>
              <a:gd name="adj1" fmla="val 8333"/>
              <a:gd name="adj2" fmla="val 51202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AF5E7FFB-E74C-4DBF-A4B2-D9623659AEE6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228547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C9576-C8D3-4D27-8D80-3D8A8DA5FE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90" y="1099783"/>
            <a:ext cx="1881209" cy="334437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E4BA83-1B07-4272-BFDC-32C3B117D05D}"/>
              </a:ext>
            </a:extLst>
          </p:cNvPr>
          <p:cNvSpPr txBox="1"/>
          <p:nvPr/>
        </p:nvSpPr>
        <p:spPr>
          <a:xfrm>
            <a:off x="2632310" y="2038350"/>
            <a:ext cx="25635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For Example,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 if you tap on ‘</a:t>
            </a:r>
            <a:r>
              <a:rPr lang="en-US" sz="1600" u="sng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Head &amp; Spine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’…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5484F9-761E-4E03-9BCD-A0C78AEC1FF2}"/>
              </a:ext>
            </a:extLst>
          </p:cNvPr>
          <p:cNvSpPr/>
          <p:nvPr/>
        </p:nvSpPr>
        <p:spPr>
          <a:xfrm>
            <a:off x="685800" y="2119745"/>
            <a:ext cx="581890" cy="16625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20" name="Picture 19" descr="pointer-finger-hi.png">
            <a:extLst>
              <a:ext uri="{FF2B5EF4-FFF2-40B4-BE49-F238E27FC236}">
                <a16:creationId xmlns:a16="http://schemas.microsoft.com/office/drawing/2014/main" id="{14D9DE7A-605F-4FAE-AD40-79513AF163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0460">
            <a:off x="612072" y="2250222"/>
            <a:ext cx="221041" cy="312615"/>
          </a:xfrm>
          <a:prstGeom prst="rect">
            <a:avLst/>
          </a:prstGeom>
        </p:spPr>
      </p:pic>
      <p:sp>
        <p:nvSpPr>
          <p:cNvPr id="23" name="Shape 377">
            <a:extLst>
              <a:ext uri="{FF2B5EF4-FFF2-40B4-BE49-F238E27FC236}">
                <a16:creationId xmlns:a16="http://schemas.microsoft.com/office/drawing/2014/main" id="{DD00EAD8-F589-4F02-928C-D586E4C8DA71}"/>
              </a:ext>
            </a:extLst>
          </p:cNvPr>
          <p:cNvSpPr/>
          <p:nvPr/>
        </p:nvSpPr>
        <p:spPr>
          <a:xfrm>
            <a:off x="6840280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06FBF-9E9F-4009-907D-60EE97C99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369" y="1089392"/>
            <a:ext cx="1887054" cy="3354762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FC3A5C-FC92-4ECE-A45C-0C60F61C45C2}"/>
              </a:ext>
            </a:extLst>
          </p:cNvPr>
          <p:cNvCxnSpPr/>
          <p:nvPr/>
        </p:nvCxnSpPr>
        <p:spPr>
          <a:xfrm>
            <a:off x="6324600" y="3330792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9A13B4-2601-4F2B-AAE5-2BE3751C3680}"/>
              </a:ext>
            </a:extLst>
          </p:cNvPr>
          <p:cNvCxnSpPr/>
          <p:nvPr/>
        </p:nvCxnSpPr>
        <p:spPr>
          <a:xfrm>
            <a:off x="3886200" y="2623124"/>
            <a:ext cx="0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E9E619A-02C4-4DC6-8504-0019FF7284D7}"/>
              </a:ext>
            </a:extLst>
          </p:cNvPr>
          <p:cNvSpPr txBox="1"/>
          <p:nvPr/>
        </p:nvSpPr>
        <p:spPr>
          <a:xfrm>
            <a:off x="2931047" y="2952750"/>
            <a:ext cx="36983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List of Birth Defects (related to </a:t>
            </a:r>
            <a:r>
              <a:rPr lang="en-US" i="1" u="sng" dirty="0">
                <a:solidFill>
                  <a:srgbClr val="FF0000"/>
                </a:solidFill>
              </a:rPr>
              <a:t>Head &amp; Spine</a:t>
            </a:r>
            <a:r>
              <a:rPr lang="en-US" i="1" dirty="0"/>
              <a:t>) will be visible for selection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40322D-0559-4CC5-B858-7E70F68E4A01}"/>
              </a:ext>
            </a:extLst>
          </p:cNvPr>
          <p:cNvSpPr/>
          <p:nvPr/>
        </p:nvSpPr>
        <p:spPr>
          <a:xfrm>
            <a:off x="6961909" y="1508414"/>
            <a:ext cx="1839191" cy="17491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E0EDBAA-9A79-42D5-B831-AC43312DAA5B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04637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50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49" y="0"/>
                </a:moveTo>
                <a:lnTo>
                  <a:pt x="660095" y="3936"/>
                </a:lnTo>
                <a:lnTo>
                  <a:pt x="440042" y="11810"/>
                </a:lnTo>
                <a:lnTo>
                  <a:pt x="250901" y="23621"/>
                </a:lnTo>
                <a:lnTo>
                  <a:pt x="181419" y="31495"/>
                </a:lnTo>
                <a:lnTo>
                  <a:pt x="131254" y="39369"/>
                </a:lnTo>
                <a:lnTo>
                  <a:pt x="73304" y="58927"/>
                </a:lnTo>
                <a:lnTo>
                  <a:pt x="30886" y="86486"/>
                </a:lnTo>
                <a:lnTo>
                  <a:pt x="19278" y="110108"/>
                </a:lnTo>
                <a:lnTo>
                  <a:pt x="7683" y="129793"/>
                </a:lnTo>
                <a:lnTo>
                  <a:pt x="0" y="157225"/>
                </a:lnTo>
                <a:lnTo>
                  <a:pt x="0" y="3408387"/>
                </a:lnTo>
                <a:lnTo>
                  <a:pt x="19278" y="3459467"/>
                </a:lnTo>
                <a:lnTo>
                  <a:pt x="54025" y="3494849"/>
                </a:lnTo>
                <a:lnTo>
                  <a:pt x="104190" y="3522421"/>
                </a:lnTo>
                <a:lnTo>
                  <a:pt x="389889" y="3561689"/>
                </a:lnTo>
                <a:lnTo>
                  <a:pt x="494068" y="3569563"/>
                </a:lnTo>
                <a:lnTo>
                  <a:pt x="876249" y="3581374"/>
                </a:lnTo>
                <a:lnTo>
                  <a:pt x="1258392" y="3569563"/>
                </a:lnTo>
                <a:lnTo>
                  <a:pt x="1362659" y="3561689"/>
                </a:lnTo>
                <a:lnTo>
                  <a:pt x="1459798" y="3549929"/>
                </a:lnTo>
                <a:lnTo>
                  <a:pt x="737311" y="3549929"/>
                </a:lnTo>
                <a:lnTo>
                  <a:pt x="609930" y="3545992"/>
                </a:lnTo>
                <a:lnTo>
                  <a:pt x="494068" y="3538118"/>
                </a:lnTo>
                <a:lnTo>
                  <a:pt x="393700" y="3530231"/>
                </a:lnTo>
                <a:lnTo>
                  <a:pt x="231571" y="3514547"/>
                </a:lnTo>
                <a:lnTo>
                  <a:pt x="138938" y="3498786"/>
                </a:lnTo>
                <a:lnTo>
                  <a:pt x="111925" y="3494849"/>
                </a:lnTo>
                <a:lnTo>
                  <a:pt x="73304" y="3475215"/>
                </a:lnTo>
                <a:lnTo>
                  <a:pt x="42430" y="3443770"/>
                </a:lnTo>
                <a:lnTo>
                  <a:pt x="27012" y="3376942"/>
                </a:lnTo>
                <a:lnTo>
                  <a:pt x="27012" y="188721"/>
                </a:lnTo>
                <a:lnTo>
                  <a:pt x="34747" y="141477"/>
                </a:lnTo>
                <a:lnTo>
                  <a:pt x="54025" y="106171"/>
                </a:lnTo>
                <a:lnTo>
                  <a:pt x="88773" y="82550"/>
                </a:lnTo>
                <a:lnTo>
                  <a:pt x="138938" y="66801"/>
                </a:lnTo>
                <a:lnTo>
                  <a:pt x="185280" y="62864"/>
                </a:lnTo>
                <a:lnTo>
                  <a:pt x="254774" y="54990"/>
                </a:lnTo>
                <a:lnTo>
                  <a:pt x="443915" y="43179"/>
                </a:lnTo>
                <a:lnTo>
                  <a:pt x="663905" y="35432"/>
                </a:lnTo>
                <a:lnTo>
                  <a:pt x="876249" y="31495"/>
                </a:lnTo>
                <a:lnTo>
                  <a:pt x="1571066" y="31495"/>
                </a:lnTo>
                <a:lnTo>
                  <a:pt x="1501597" y="23621"/>
                </a:lnTo>
                <a:lnTo>
                  <a:pt x="1312494" y="11810"/>
                </a:lnTo>
                <a:lnTo>
                  <a:pt x="1092403" y="3936"/>
                </a:lnTo>
                <a:lnTo>
                  <a:pt x="876249" y="0"/>
                </a:lnTo>
                <a:close/>
              </a:path>
              <a:path w="1752600" h="3581400">
                <a:moveTo>
                  <a:pt x="1571066" y="31495"/>
                </a:moveTo>
                <a:lnTo>
                  <a:pt x="876249" y="31495"/>
                </a:lnTo>
                <a:lnTo>
                  <a:pt x="1088593" y="35432"/>
                </a:lnTo>
                <a:lnTo>
                  <a:pt x="1308557" y="43179"/>
                </a:lnTo>
                <a:lnTo>
                  <a:pt x="1497787" y="54990"/>
                </a:lnTo>
                <a:lnTo>
                  <a:pt x="1567256" y="62864"/>
                </a:lnTo>
                <a:lnTo>
                  <a:pt x="1613611" y="66801"/>
                </a:lnTo>
                <a:lnTo>
                  <a:pt x="1663776" y="82550"/>
                </a:lnTo>
                <a:lnTo>
                  <a:pt x="1698447" y="106171"/>
                </a:lnTo>
                <a:lnTo>
                  <a:pt x="1717751" y="141477"/>
                </a:lnTo>
                <a:lnTo>
                  <a:pt x="1725498" y="188721"/>
                </a:lnTo>
                <a:lnTo>
                  <a:pt x="1725498" y="3376942"/>
                </a:lnTo>
                <a:lnTo>
                  <a:pt x="1717751" y="3424085"/>
                </a:lnTo>
                <a:lnTo>
                  <a:pt x="1698447" y="3459467"/>
                </a:lnTo>
                <a:lnTo>
                  <a:pt x="1663776" y="3483102"/>
                </a:lnTo>
                <a:lnTo>
                  <a:pt x="1640535" y="3494849"/>
                </a:lnTo>
                <a:lnTo>
                  <a:pt x="1613611" y="3498786"/>
                </a:lnTo>
                <a:lnTo>
                  <a:pt x="1520901" y="3514547"/>
                </a:lnTo>
                <a:lnTo>
                  <a:pt x="1358849" y="3530231"/>
                </a:lnTo>
                <a:lnTo>
                  <a:pt x="1258392" y="3538118"/>
                </a:lnTo>
                <a:lnTo>
                  <a:pt x="1142568" y="3545992"/>
                </a:lnTo>
                <a:lnTo>
                  <a:pt x="1015187" y="3549929"/>
                </a:lnTo>
                <a:lnTo>
                  <a:pt x="1459798" y="3549929"/>
                </a:lnTo>
                <a:lnTo>
                  <a:pt x="1621358" y="3530231"/>
                </a:lnTo>
                <a:lnTo>
                  <a:pt x="1675333" y="3510610"/>
                </a:lnTo>
                <a:lnTo>
                  <a:pt x="1717751" y="3479152"/>
                </a:lnTo>
                <a:lnTo>
                  <a:pt x="1744802" y="3431959"/>
                </a:lnTo>
                <a:lnTo>
                  <a:pt x="1752549" y="3408387"/>
                </a:lnTo>
                <a:lnTo>
                  <a:pt x="1752549" y="157225"/>
                </a:lnTo>
                <a:lnTo>
                  <a:pt x="1737055" y="110108"/>
                </a:lnTo>
                <a:lnTo>
                  <a:pt x="1702384" y="70865"/>
                </a:lnTo>
                <a:lnTo>
                  <a:pt x="1652219" y="47116"/>
                </a:lnTo>
                <a:lnTo>
                  <a:pt x="1621358" y="39369"/>
                </a:lnTo>
                <a:lnTo>
                  <a:pt x="1571066" y="31495"/>
                </a:lnTo>
                <a:close/>
              </a:path>
              <a:path w="1752600" h="3581400">
                <a:moveTo>
                  <a:pt x="876249" y="35432"/>
                </a:moveTo>
                <a:lnTo>
                  <a:pt x="663905" y="39369"/>
                </a:lnTo>
                <a:lnTo>
                  <a:pt x="443915" y="47116"/>
                </a:lnTo>
                <a:lnTo>
                  <a:pt x="185280" y="62864"/>
                </a:lnTo>
                <a:lnTo>
                  <a:pt x="138938" y="70865"/>
                </a:lnTo>
                <a:lnTo>
                  <a:pt x="92646" y="86486"/>
                </a:lnTo>
                <a:lnTo>
                  <a:pt x="57899" y="110108"/>
                </a:lnTo>
                <a:lnTo>
                  <a:pt x="30886" y="165100"/>
                </a:lnTo>
                <a:lnTo>
                  <a:pt x="30886" y="3400513"/>
                </a:lnTo>
                <a:lnTo>
                  <a:pt x="46291" y="3439833"/>
                </a:lnTo>
                <a:lnTo>
                  <a:pt x="73304" y="3471278"/>
                </a:lnTo>
                <a:lnTo>
                  <a:pt x="138938" y="3498786"/>
                </a:lnTo>
                <a:lnTo>
                  <a:pt x="231571" y="3510610"/>
                </a:lnTo>
                <a:lnTo>
                  <a:pt x="393700" y="3526294"/>
                </a:lnTo>
                <a:lnTo>
                  <a:pt x="494068" y="3534181"/>
                </a:lnTo>
                <a:lnTo>
                  <a:pt x="609930" y="3542055"/>
                </a:lnTo>
                <a:lnTo>
                  <a:pt x="737311" y="3545992"/>
                </a:lnTo>
                <a:lnTo>
                  <a:pt x="1015187" y="3545992"/>
                </a:lnTo>
                <a:lnTo>
                  <a:pt x="1142568" y="3542055"/>
                </a:lnTo>
                <a:lnTo>
                  <a:pt x="1258392" y="3534181"/>
                </a:lnTo>
                <a:lnTo>
                  <a:pt x="1358849" y="3526294"/>
                </a:lnTo>
                <a:lnTo>
                  <a:pt x="1520901" y="3510610"/>
                </a:lnTo>
                <a:lnTo>
                  <a:pt x="1613611" y="3498786"/>
                </a:lnTo>
                <a:lnTo>
                  <a:pt x="1659966" y="3483102"/>
                </a:lnTo>
                <a:lnTo>
                  <a:pt x="1694637" y="3455593"/>
                </a:lnTo>
                <a:lnTo>
                  <a:pt x="1721688" y="3400513"/>
                </a:lnTo>
                <a:lnTo>
                  <a:pt x="1721688" y="3176396"/>
                </a:lnTo>
                <a:lnTo>
                  <a:pt x="81038" y="3176396"/>
                </a:lnTo>
                <a:lnTo>
                  <a:pt x="81038" y="306704"/>
                </a:lnTo>
                <a:lnTo>
                  <a:pt x="84912" y="302767"/>
                </a:lnTo>
                <a:lnTo>
                  <a:pt x="1721688" y="302767"/>
                </a:lnTo>
                <a:lnTo>
                  <a:pt x="1721688" y="208406"/>
                </a:lnTo>
                <a:lnTo>
                  <a:pt x="876249" y="208406"/>
                </a:lnTo>
                <a:lnTo>
                  <a:pt x="860755" y="204469"/>
                </a:lnTo>
                <a:lnTo>
                  <a:pt x="849198" y="196595"/>
                </a:lnTo>
                <a:lnTo>
                  <a:pt x="844118" y="188721"/>
                </a:lnTo>
                <a:lnTo>
                  <a:pt x="277914" y="188721"/>
                </a:lnTo>
                <a:lnTo>
                  <a:pt x="270179" y="184784"/>
                </a:lnTo>
                <a:lnTo>
                  <a:pt x="266319" y="176910"/>
                </a:lnTo>
                <a:lnTo>
                  <a:pt x="266319" y="161162"/>
                </a:lnTo>
                <a:lnTo>
                  <a:pt x="270179" y="153288"/>
                </a:lnTo>
                <a:lnTo>
                  <a:pt x="277914" y="149351"/>
                </a:lnTo>
                <a:lnTo>
                  <a:pt x="844118" y="149351"/>
                </a:lnTo>
                <a:lnTo>
                  <a:pt x="849198" y="141477"/>
                </a:lnTo>
                <a:lnTo>
                  <a:pt x="860755" y="133730"/>
                </a:lnTo>
                <a:lnTo>
                  <a:pt x="876249" y="129793"/>
                </a:lnTo>
                <a:lnTo>
                  <a:pt x="1708146" y="129793"/>
                </a:lnTo>
                <a:lnTo>
                  <a:pt x="1706194" y="125856"/>
                </a:lnTo>
                <a:lnTo>
                  <a:pt x="1679143" y="98297"/>
                </a:lnTo>
                <a:lnTo>
                  <a:pt x="1640535" y="78612"/>
                </a:lnTo>
                <a:lnTo>
                  <a:pt x="1567256" y="62864"/>
                </a:lnTo>
                <a:lnTo>
                  <a:pt x="1308557" y="47116"/>
                </a:lnTo>
                <a:lnTo>
                  <a:pt x="1088593" y="39369"/>
                </a:lnTo>
                <a:lnTo>
                  <a:pt x="876249" y="35432"/>
                </a:lnTo>
                <a:close/>
              </a:path>
              <a:path w="1752600" h="3581400">
                <a:moveTo>
                  <a:pt x="1721688" y="302767"/>
                </a:moveTo>
                <a:lnTo>
                  <a:pt x="1671396" y="302767"/>
                </a:lnTo>
                <a:lnTo>
                  <a:pt x="1675333" y="306704"/>
                </a:lnTo>
                <a:lnTo>
                  <a:pt x="1675333" y="3176396"/>
                </a:lnTo>
                <a:lnTo>
                  <a:pt x="1721688" y="3176396"/>
                </a:lnTo>
                <a:lnTo>
                  <a:pt x="1721688" y="302767"/>
                </a:lnTo>
                <a:close/>
              </a:path>
              <a:path w="1752600" h="3581400">
                <a:moveTo>
                  <a:pt x="1708146" y="129793"/>
                </a:moveTo>
                <a:lnTo>
                  <a:pt x="876249" y="129793"/>
                </a:lnTo>
                <a:lnTo>
                  <a:pt x="891743" y="133730"/>
                </a:lnTo>
                <a:lnTo>
                  <a:pt x="903300" y="141477"/>
                </a:lnTo>
                <a:lnTo>
                  <a:pt x="911047" y="153288"/>
                </a:lnTo>
                <a:lnTo>
                  <a:pt x="914857" y="169036"/>
                </a:lnTo>
                <a:lnTo>
                  <a:pt x="911047" y="184784"/>
                </a:lnTo>
                <a:lnTo>
                  <a:pt x="903300" y="196595"/>
                </a:lnTo>
                <a:lnTo>
                  <a:pt x="891743" y="204469"/>
                </a:lnTo>
                <a:lnTo>
                  <a:pt x="876249" y="208406"/>
                </a:lnTo>
                <a:lnTo>
                  <a:pt x="1721688" y="208406"/>
                </a:lnTo>
                <a:lnTo>
                  <a:pt x="1721688" y="165100"/>
                </a:lnTo>
                <a:lnTo>
                  <a:pt x="1713941" y="141477"/>
                </a:lnTo>
                <a:lnTo>
                  <a:pt x="1708146" y="129793"/>
                </a:lnTo>
                <a:close/>
              </a:path>
              <a:path w="1752600" h="3581400">
                <a:moveTo>
                  <a:pt x="844118" y="149351"/>
                </a:moveTo>
                <a:lnTo>
                  <a:pt x="293382" y="149351"/>
                </a:lnTo>
                <a:lnTo>
                  <a:pt x="301066" y="153288"/>
                </a:lnTo>
                <a:lnTo>
                  <a:pt x="304927" y="161162"/>
                </a:lnTo>
                <a:lnTo>
                  <a:pt x="304927" y="176910"/>
                </a:lnTo>
                <a:lnTo>
                  <a:pt x="301066" y="184784"/>
                </a:lnTo>
                <a:lnTo>
                  <a:pt x="293382" y="188721"/>
                </a:lnTo>
                <a:lnTo>
                  <a:pt x="844118" y="188721"/>
                </a:lnTo>
                <a:lnTo>
                  <a:pt x="841578" y="184784"/>
                </a:lnTo>
                <a:lnTo>
                  <a:pt x="837641" y="169036"/>
                </a:lnTo>
                <a:lnTo>
                  <a:pt x="841578" y="153288"/>
                </a:lnTo>
                <a:lnTo>
                  <a:pt x="844118" y="149351"/>
                </a:lnTo>
                <a:close/>
              </a:path>
            </a:pathLst>
          </a:custGeom>
          <a:solidFill>
            <a:srgbClr val="114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169" y="796670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69">
                <a:moveTo>
                  <a:pt x="27063" y="0"/>
                </a:moveTo>
                <a:lnTo>
                  <a:pt x="34747" y="3937"/>
                </a:lnTo>
                <a:lnTo>
                  <a:pt x="38607" y="11811"/>
                </a:lnTo>
                <a:lnTo>
                  <a:pt x="38607" y="19684"/>
                </a:lnTo>
                <a:lnTo>
                  <a:pt x="38607" y="27558"/>
                </a:lnTo>
                <a:lnTo>
                  <a:pt x="34747" y="35432"/>
                </a:lnTo>
                <a:lnTo>
                  <a:pt x="27063" y="39369"/>
                </a:lnTo>
                <a:lnTo>
                  <a:pt x="11595" y="39369"/>
                </a:lnTo>
                <a:lnTo>
                  <a:pt x="3860" y="35432"/>
                </a:lnTo>
                <a:lnTo>
                  <a:pt x="0" y="27558"/>
                </a:lnTo>
                <a:lnTo>
                  <a:pt x="0" y="19684"/>
                </a:lnTo>
                <a:lnTo>
                  <a:pt x="0" y="11811"/>
                </a:lnTo>
                <a:lnTo>
                  <a:pt x="3860" y="3937"/>
                </a:lnTo>
                <a:lnTo>
                  <a:pt x="11595" y="0"/>
                </a:lnTo>
                <a:lnTo>
                  <a:pt x="27063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3966" y="767587"/>
            <a:ext cx="96266" cy="9766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889" y="950086"/>
            <a:ext cx="1594485" cy="2874010"/>
          </a:xfrm>
          <a:custGeom>
            <a:avLst/>
            <a:gdLst/>
            <a:ahLst/>
            <a:cxnLst/>
            <a:rect l="l" t="t" r="r" b="b"/>
            <a:pathLst>
              <a:path w="1594485" h="2874010">
                <a:moveTo>
                  <a:pt x="1590357" y="0"/>
                </a:moveTo>
                <a:lnTo>
                  <a:pt x="1594294" y="3937"/>
                </a:lnTo>
                <a:lnTo>
                  <a:pt x="1594294" y="2873629"/>
                </a:lnTo>
                <a:lnTo>
                  <a:pt x="0" y="2873629"/>
                </a:lnTo>
                <a:lnTo>
                  <a:pt x="0" y="3937"/>
                </a:lnTo>
                <a:lnTo>
                  <a:pt x="3873" y="0"/>
                </a:lnTo>
                <a:lnTo>
                  <a:pt x="1590357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863" y="678815"/>
            <a:ext cx="1540510" cy="3369310"/>
          </a:xfrm>
          <a:custGeom>
            <a:avLst/>
            <a:gdLst/>
            <a:ahLst/>
            <a:cxnLst/>
            <a:rect l="l" t="t" r="r" b="b"/>
            <a:pathLst>
              <a:path w="1540510" h="3369310">
                <a:moveTo>
                  <a:pt x="849236" y="0"/>
                </a:moveTo>
                <a:lnTo>
                  <a:pt x="1061580" y="3937"/>
                </a:lnTo>
                <a:lnTo>
                  <a:pt x="1281544" y="11684"/>
                </a:lnTo>
                <a:lnTo>
                  <a:pt x="1470774" y="23495"/>
                </a:lnTo>
                <a:lnTo>
                  <a:pt x="1540243" y="31369"/>
                </a:lnTo>
                <a:lnTo>
                  <a:pt x="1470774" y="27432"/>
                </a:lnTo>
                <a:lnTo>
                  <a:pt x="1281544" y="15621"/>
                </a:lnTo>
                <a:lnTo>
                  <a:pt x="1061580" y="7874"/>
                </a:lnTo>
                <a:lnTo>
                  <a:pt x="849236" y="3937"/>
                </a:lnTo>
                <a:lnTo>
                  <a:pt x="636892" y="7874"/>
                </a:lnTo>
                <a:lnTo>
                  <a:pt x="416902" y="15621"/>
                </a:lnTo>
                <a:lnTo>
                  <a:pt x="227761" y="27432"/>
                </a:lnTo>
                <a:lnTo>
                  <a:pt x="158267" y="31369"/>
                </a:lnTo>
                <a:lnTo>
                  <a:pt x="111925" y="39370"/>
                </a:lnTo>
                <a:lnTo>
                  <a:pt x="65633" y="54990"/>
                </a:lnTo>
                <a:lnTo>
                  <a:pt x="30886" y="78612"/>
                </a:lnTo>
                <a:lnTo>
                  <a:pt x="3873" y="133604"/>
                </a:lnTo>
                <a:lnTo>
                  <a:pt x="3873" y="157225"/>
                </a:lnTo>
                <a:lnTo>
                  <a:pt x="3873" y="3345446"/>
                </a:lnTo>
                <a:lnTo>
                  <a:pt x="3873" y="3369017"/>
                </a:lnTo>
                <a:lnTo>
                  <a:pt x="0" y="3345446"/>
                </a:lnTo>
                <a:lnTo>
                  <a:pt x="0" y="157225"/>
                </a:lnTo>
                <a:lnTo>
                  <a:pt x="7734" y="109982"/>
                </a:lnTo>
                <a:lnTo>
                  <a:pt x="27012" y="74675"/>
                </a:lnTo>
                <a:lnTo>
                  <a:pt x="61760" y="51054"/>
                </a:lnTo>
                <a:lnTo>
                  <a:pt x="111925" y="35306"/>
                </a:lnTo>
                <a:lnTo>
                  <a:pt x="158267" y="31369"/>
                </a:lnTo>
                <a:lnTo>
                  <a:pt x="227761" y="23495"/>
                </a:lnTo>
                <a:lnTo>
                  <a:pt x="416902" y="11684"/>
                </a:lnTo>
                <a:lnTo>
                  <a:pt x="636892" y="3937"/>
                </a:lnTo>
                <a:lnTo>
                  <a:pt x="849236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737" y="710183"/>
            <a:ext cx="1694814" cy="3487420"/>
          </a:xfrm>
          <a:custGeom>
            <a:avLst/>
            <a:gdLst/>
            <a:ahLst/>
            <a:cxnLst/>
            <a:rect l="l" t="t" r="r" b="b"/>
            <a:pathLst>
              <a:path w="1694814" h="3487420">
                <a:moveTo>
                  <a:pt x="1536369" y="0"/>
                </a:moveTo>
                <a:lnTo>
                  <a:pt x="1582724" y="3937"/>
                </a:lnTo>
                <a:lnTo>
                  <a:pt x="1632889" y="19685"/>
                </a:lnTo>
                <a:lnTo>
                  <a:pt x="1667560" y="43306"/>
                </a:lnTo>
                <a:lnTo>
                  <a:pt x="1686864" y="78612"/>
                </a:lnTo>
                <a:lnTo>
                  <a:pt x="1694611" y="125856"/>
                </a:lnTo>
                <a:lnTo>
                  <a:pt x="1694611" y="3314077"/>
                </a:lnTo>
                <a:lnTo>
                  <a:pt x="1686864" y="3361220"/>
                </a:lnTo>
                <a:lnTo>
                  <a:pt x="1667560" y="3396602"/>
                </a:lnTo>
                <a:lnTo>
                  <a:pt x="1632889" y="3420237"/>
                </a:lnTo>
                <a:lnTo>
                  <a:pt x="1609648" y="3431984"/>
                </a:lnTo>
                <a:lnTo>
                  <a:pt x="1582724" y="3435921"/>
                </a:lnTo>
                <a:lnTo>
                  <a:pt x="1490014" y="3451682"/>
                </a:lnTo>
                <a:lnTo>
                  <a:pt x="1327962" y="3467366"/>
                </a:lnTo>
                <a:lnTo>
                  <a:pt x="1227505" y="3475253"/>
                </a:lnTo>
                <a:lnTo>
                  <a:pt x="1111681" y="3483127"/>
                </a:lnTo>
                <a:lnTo>
                  <a:pt x="984300" y="3487064"/>
                </a:lnTo>
                <a:lnTo>
                  <a:pt x="706424" y="3487064"/>
                </a:lnTo>
                <a:lnTo>
                  <a:pt x="579043" y="3483127"/>
                </a:lnTo>
                <a:lnTo>
                  <a:pt x="463181" y="3475253"/>
                </a:lnTo>
                <a:lnTo>
                  <a:pt x="362813" y="3467366"/>
                </a:lnTo>
                <a:lnTo>
                  <a:pt x="200685" y="3451682"/>
                </a:lnTo>
                <a:lnTo>
                  <a:pt x="108051" y="3435921"/>
                </a:lnTo>
                <a:lnTo>
                  <a:pt x="81038" y="3431984"/>
                </a:lnTo>
                <a:lnTo>
                  <a:pt x="42418" y="3412350"/>
                </a:lnTo>
                <a:lnTo>
                  <a:pt x="11544" y="3380905"/>
                </a:lnTo>
                <a:lnTo>
                  <a:pt x="0" y="3337648"/>
                </a:lnTo>
                <a:lnTo>
                  <a:pt x="15405" y="3376968"/>
                </a:lnTo>
                <a:lnTo>
                  <a:pt x="42418" y="3408413"/>
                </a:lnTo>
                <a:lnTo>
                  <a:pt x="84899" y="3428047"/>
                </a:lnTo>
                <a:lnTo>
                  <a:pt x="108051" y="3435921"/>
                </a:lnTo>
                <a:lnTo>
                  <a:pt x="200685" y="3447745"/>
                </a:lnTo>
                <a:lnTo>
                  <a:pt x="362813" y="3463429"/>
                </a:lnTo>
                <a:lnTo>
                  <a:pt x="463181" y="3471316"/>
                </a:lnTo>
                <a:lnTo>
                  <a:pt x="579043" y="3479190"/>
                </a:lnTo>
                <a:lnTo>
                  <a:pt x="706424" y="3483127"/>
                </a:lnTo>
                <a:lnTo>
                  <a:pt x="984300" y="3483127"/>
                </a:lnTo>
                <a:lnTo>
                  <a:pt x="1111681" y="3479190"/>
                </a:lnTo>
                <a:lnTo>
                  <a:pt x="1227505" y="3471316"/>
                </a:lnTo>
                <a:lnTo>
                  <a:pt x="1327962" y="3463429"/>
                </a:lnTo>
                <a:lnTo>
                  <a:pt x="1490014" y="3447745"/>
                </a:lnTo>
                <a:lnTo>
                  <a:pt x="1582724" y="3435921"/>
                </a:lnTo>
                <a:lnTo>
                  <a:pt x="1629079" y="3420237"/>
                </a:lnTo>
                <a:lnTo>
                  <a:pt x="1663750" y="3392728"/>
                </a:lnTo>
                <a:lnTo>
                  <a:pt x="1690801" y="3337648"/>
                </a:lnTo>
                <a:lnTo>
                  <a:pt x="1690801" y="3314077"/>
                </a:lnTo>
                <a:lnTo>
                  <a:pt x="1690801" y="125856"/>
                </a:lnTo>
                <a:lnTo>
                  <a:pt x="1690801" y="102235"/>
                </a:lnTo>
                <a:lnTo>
                  <a:pt x="1683054" y="78612"/>
                </a:lnTo>
                <a:lnTo>
                  <a:pt x="1648256" y="35432"/>
                </a:lnTo>
                <a:lnTo>
                  <a:pt x="1609648" y="15748"/>
                </a:lnTo>
                <a:lnTo>
                  <a:pt x="1582724" y="8000"/>
                </a:lnTo>
                <a:lnTo>
                  <a:pt x="1536369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50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49" y="0"/>
                </a:moveTo>
                <a:lnTo>
                  <a:pt x="660095" y="3936"/>
                </a:lnTo>
                <a:lnTo>
                  <a:pt x="440042" y="11810"/>
                </a:lnTo>
                <a:lnTo>
                  <a:pt x="250901" y="23621"/>
                </a:lnTo>
                <a:lnTo>
                  <a:pt x="181419" y="31495"/>
                </a:lnTo>
                <a:lnTo>
                  <a:pt x="131254" y="39369"/>
                </a:lnTo>
                <a:lnTo>
                  <a:pt x="73304" y="58927"/>
                </a:lnTo>
                <a:lnTo>
                  <a:pt x="30886" y="86486"/>
                </a:lnTo>
                <a:lnTo>
                  <a:pt x="19278" y="110108"/>
                </a:lnTo>
                <a:lnTo>
                  <a:pt x="7683" y="129793"/>
                </a:lnTo>
                <a:lnTo>
                  <a:pt x="0" y="157225"/>
                </a:lnTo>
                <a:lnTo>
                  <a:pt x="0" y="188721"/>
                </a:lnTo>
                <a:lnTo>
                  <a:pt x="0" y="3376942"/>
                </a:lnTo>
                <a:lnTo>
                  <a:pt x="0" y="3408387"/>
                </a:lnTo>
                <a:lnTo>
                  <a:pt x="7683" y="3431959"/>
                </a:lnTo>
                <a:lnTo>
                  <a:pt x="34747" y="3479152"/>
                </a:lnTo>
                <a:lnTo>
                  <a:pt x="77177" y="3510610"/>
                </a:lnTo>
                <a:lnTo>
                  <a:pt x="131254" y="3530231"/>
                </a:lnTo>
                <a:lnTo>
                  <a:pt x="227761" y="3542055"/>
                </a:lnTo>
                <a:lnTo>
                  <a:pt x="389889" y="3561689"/>
                </a:lnTo>
                <a:lnTo>
                  <a:pt x="494068" y="3569563"/>
                </a:lnTo>
                <a:lnTo>
                  <a:pt x="609930" y="3573500"/>
                </a:lnTo>
                <a:lnTo>
                  <a:pt x="737311" y="3577437"/>
                </a:lnTo>
                <a:lnTo>
                  <a:pt x="876249" y="3581374"/>
                </a:lnTo>
                <a:lnTo>
                  <a:pt x="1015187" y="3577437"/>
                </a:lnTo>
                <a:lnTo>
                  <a:pt x="1142568" y="3573500"/>
                </a:lnTo>
                <a:lnTo>
                  <a:pt x="1258392" y="3569563"/>
                </a:lnTo>
                <a:lnTo>
                  <a:pt x="1362659" y="3561689"/>
                </a:lnTo>
                <a:lnTo>
                  <a:pt x="1524838" y="3542055"/>
                </a:lnTo>
                <a:lnTo>
                  <a:pt x="1621358" y="3530231"/>
                </a:lnTo>
                <a:lnTo>
                  <a:pt x="1675333" y="3510610"/>
                </a:lnTo>
                <a:lnTo>
                  <a:pt x="1717751" y="3479152"/>
                </a:lnTo>
                <a:lnTo>
                  <a:pt x="1744802" y="3431959"/>
                </a:lnTo>
                <a:lnTo>
                  <a:pt x="1752549" y="3408387"/>
                </a:lnTo>
                <a:lnTo>
                  <a:pt x="1752549" y="3376942"/>
                </a:lnTo>
                <a:lnTo>
                  <a:pt x="1752549" y="188721"/>
                </a:lnTo>
                <a:lnTo>
                  <a:pt x="1752549" y="157225"/>
                </a:lnTo>
                <a:lnTo>
                  <a:pt x="1744802" y="129793"/>
                </a:lnTo>
                <a:lnTo>
                  <a:pt x="1721688" y="86486"/>
                </a:lnTo>
                <a:lnTo>
                  <a:pt x="1679143" y="58927"/>
                </a:lnTo>
                <a:lnTo>
                  <a:pt x="1621358" y="39369"/>
                </a:lnTo>
                <a:lnTo>
                  <a:pt x="1571066" y="31495"/>
                </a:lnTo>
                <a:lnTo>
                  <a:pt x="1501597" y="23621"/>
                </a:lnTo>
                <a:lnTo>
                  <a:pt x="1312494" y="11810"/>
                </a:lnTo>
                <a:lnTo>
                  <a:pt x="1092403" y="3936"/>
                </a:lnTo>
                <a:lnTo>
                  <a:pt x="876249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hape 133">
            <a:extLst>
              <a:ext uri="{FF2B5EF4-FFF2-40B4-BE49-F238E27FC236}">
                <a16:creationId xmlns:a16="http://schemas.microsoft.com/office/drawing/2014/main" id="{FD11F1BC-763E-4056-AD7B-24BA1B78C6ED}"/>
              </a:ext>
            </a:extLst>
          </p:cNvPr>
          <p:cNvSpPr txBox="1">
            <a:spLocks/>
          </p:cNvSpPr>
          <p:nvPr/>
        </p:nvSpPr>
        <p:spPr>
          <a:xfrm>
            <a:off x="3581401" y="1428750"/>
            <a:ext cx="5486400" cy="1524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114454"/>
                </a:solidFill>
                <a:latin typeface="Cambria" panose="02040503050406030204" pitchFamily="18" charset="0"/>
                <a:ea typeface="Cambria" panose="02040503050406030204" pitchFamily="18" charset="0"/>
                <a:cs typeface="Vrinda" panose="020B0502040204020203" pitchFamily="34" charset="0"/>
                <a:sym typeface="Roboto Slab"/>
              </a:rPr>
              <a:t>How to register your </a:t>
            </a:r>
            <a:br>
              <a:rPr lang="en-US" sz="3000" b="1" dirty="0">
                <a:solidFill>
                  <a:srgbClr val="114454"/>
                </a:solidFill>
                <a:latin typeface="Cambria" panose="02040503050406030204" pitchFamily="18" charset="0"/>
                <a:ea typeface="Cambria" panose="02040503050406030204" pitchFamily="18" charset="0"/>
                <a:cs typeface="Vrinda" panose="020B0502040204020203" pitchFamily="34" charset="0"/>
                <a:sym typeface="Roboto Slab"/>
              </a:rPr>
            </a:br>
            <a:r>
              <a:rPr lang="en-US" sz="3000" b="1" dirty="0">
                <a:solidFill>
                  <a:srgbClr val="114454"/>
                </a:solidFill>
                <a:latin typeface="Cambria" panose="02040503050406030204" pitchFamily="18" charset="0"/>
                <a:ea typeface="Cambria" panose="02040503050406030204" pitchFamily="18" charset="0"/>
                <a:cs typeface="Vrinda" panose="020B0502040204020203" pitchFamily="34" charset="0"/>
                <a:sym typeface="Roboto Slab"/>
              </a:rPr>
              <a:t>mobile application?</a:t>
            </a:r>
            <a:endParaRPr lang="en" sz="3000" b="1" dirty="0">
              <a:solidFill>
                <a:srgbClr val="114454"/>
              </a:solidFill>
              <a:latin typeface="Cambria" panose="02040503050406030204" pitchFamily="18" charset="0"/>
              <a:ea typeface="Cambria" panose="02040503050406030204" pitchFamily="18" charset="0"/>
              <a:cs typeface="Vrinda" panose="020B0502040204020203" pitchFamily="34" charset="0"/>
              <a:sym typeface="Roboto Slab"/>
            </a:endParaRPr>
          </a:p>
        </p:txBody>
      </p:sp>
      <p:sp>
        <p:nvSpPr>
          <p:cNvPr id="15" name="Shape 133">
            <a:extLst>
              <a:ext uri="{FF2B5EF4-FFF2-40B4-BE49-F238E27FC236}">
                <a16:creationId xmlns:a16="http://schemas.microsoft.com/office/drawing/2014/main" id="{E532A26F-4090-42D3-84E9-52C7ED536197}"/>
              </a:ext>
            </a:extLst>
          </p:cNvPr>
          <p:cNvSpPr txBox="1">
            <a:spLocks/>
          </p:cNvSpPr>
          <p:nvPr/>
        </p:nvSpPr>
        <p:spPr>
          <a:xfrm>
            <a:off x="3581401" y="3181351"/>
            <a:ext cx="5486400" cy="83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Note-</a:t>
            </a:r>
            <a:r>
              <a:rPr lang="en-US" sz="1600" i="1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This is a one-time activity and needs to be followed for the very first time before starting to use the application</a:t>
            </a:r>
            <a:endParaRPr lang="en" sz="200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97FFA9-DDD3-4C37-BB8D-756CFF8F38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90" y="973839"/>
            <a:ext cx="1575025" cy="280004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377">
            <a:extLst>
              <a:ext uri="{FF2B5EF4-FFF2-40B4-BE49-F238E27FC236}">
                <a16:creationId xmlns:a16="http://schemas.microsoft.com/office/drawing/2014/main" id="{DD00EAD8-F589-4F02-928C-D586E4C8DA71}"/>
              </a:ext>
            </a:extLst>
          </p:cNvPr>
          <p:cNvSpPr/>
          <p:nvPr/>
        </p:nvSpPr>
        <p:spPr>
          <a:xfrm>
            <a:off x="6840280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3635D-EBCB-445D-BE5A-C844E60AF1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972" y="1073806"/>
            <a:ext cx="1957019" cy="3479144"/>
          </a:xfrm>
          <a:prstGeom prst="rect">
            <a:avLst/>
          </a:prstGeom>
        </p:spPr>
      </p:pic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C9576-C8D3-4D27-8D80-3D8A8DA5FE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90" y="1099783"/>
            <a:ext cx="1881209" cy="334437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E4BA83-1B07-4272-BFDC-32C3B117D05D}"/>
              </a:ext>
            </a:extLst>
          </p:cNvPr>
          <p:cNvSpPr txBox="1"/>
          <p:nvPr/>
        </p:nvSpPr>
        <p:spPr>
          <a:xfrm>
            <a:off x="2632310" y="2038350"/>
            <a:ext cx="25635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Another Example,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 if you tap on ‘</a:t>
            </a:r>
            <a:r>
              <a:rPr lang="en-US" sz="1600" u="sng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Eyes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’…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5484F9-761E-4E03-9BCD-A0C78AEC1FF2}"/>
              </a:ext>
            </a:extLst>
          </p:cNvPr>
          <p:cNvSpPr/>
          <p:nvPr/>
        </p:nvSpPr>
        <p:spPr>
          <a:xfrm>
            <a:off x="685800" y="2270076"/>
            <a:ext cx="581890" cy="16625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20" name="Picture 19" descr="pointer-finger-hi.png">
            <a:extLst>
              <a:ext uri="{FF2B5EF4-FFF2-40B4-BE49-F238E27FC236}">
                <a16:creationId xmlns:a16="http://schemas.microsoft.com/office/drawing/2014/main" id="{14D9DE7A-605F-4FAE-AD40-79513AF163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0460">
            <a:off x="612072" y="2400553"/>
            <a:ext cx="221041" cy="31261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FC3A5C-FC92-4ECE-A45C-0C60F61C45C2}"/>
              </a:ext>
            </a:extLst>
          </p:cNvPr>
          <p:cNvCxnSpPr/>
          <p:nvPr/>
        </p:nvCxnSpPr>
        <p:spPr>
          <a:xfrm>
            <a:off x="6324600" y="3330792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9A13B4-2601-4F2B-AAE5-2BE3751C3680}"/>
              </a:ext>
            </a:extLst>
          </p:cNvPr>
          <p:cNvCxnSpPr/>
          <p:nvPr/>
        </p:nvCxnSpPr>
        <p:spPr>
          <a:xfrm>
            <a:off x="3886200" y="2623124"/>
            <a:ext cx="0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E9E619A-02C4-4DC6-8504-0019FF7284D7}"/>
              </a:ext>
            </a:extLst>
          </p:cNvPr>
          <p:cNvSpPr txBox="1"/>
          <p:nvPr/>
        </p:nvSpPr>
        <p:spPr>
          <a:xfrm>
            <a:off x="2931047" y="2952750"/>
            <a:ext cx="36983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List of Birth Defects (related to </a:t>
            </a:r>
            <a:r>
              <a:rPr lang="en-US" i="1" u="sng" dirty="0">
                <a:solidFill>
                  <a:srgbClr val="FF0000"/>
                </a:solidFill>
              </a:rPr>
              <a:t>Eyes</a:t>
            </a:r>
            <a:r>
              <a:rPr lang="en-US" i="1" dirty="0"/>
              <a:t>) will be visible for selection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19B097-D765-433F-A94C-6E6CCD2096DC}"/>
              </a:ext>
            </a:extLst>
          </p:cNvPr>
          <p:cNvSpPr/>
          <p:nvPr/>
        </p:nvSpPr>
        <p:spPr>
          <a:xfrm>
            <a:off x="6961909" y="1508414"/>
            <a:ext cx="1839191" cy="17491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B083262F-9747-4CC3-9586-0C948EC60C1F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756172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377">
            <a:extLst>
              <a:ext uri="{FF2B5EF4-FFF2-40B4-BE49-F238E27FC236}">
                <a16:creationId xmlns:a16="http://schemas.microsoft.com/office/drawing/2014/main" id="{DD00EAD8-F589-4F02-928C-D586E4C8DA71}"/>
              </a:ext>
            </a:extLst>
          </p:cNvPr>
          <p:cNvSpPr/>
          <p:nvPr/>
        </p:nvSpPr>
        <p:spPr>
          <a:xfrm>
            <a:off x="6840280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3635D-EBCB-445D-BE5A-C844E60AF1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13" y="1085333"/>
            <a:ext cx="1957019" cy="3479144"/>
          </a:xfrm>
          <a:prstGeom prst="rect">
            <a:avLst/>
          </a:prstGeom>
        </p:spPr>
      </p:pic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B083262F-9747-4CC3-9586-0C948EC60C1F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A6DF7C-A653-411D-9210-5D3DDC6CFAA7}"/>
              </a:ext>
            </a:extLst>
          </p:cNvPr>
          <p:cNvSpPr txBox="1"/>
          <p:nvPr/>
        </p:nvSpPr>
        <p:spPr>
          <a:xfrm>
            <a:off x="2942562" y="1747687"/>
            <a:ext cx="3487479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Palatino Linotype" pitchFamily="18" charset="0"/>
                <a:cs typeface="Andalus" pitchFamily="18" charset="-78"/>
              </a:rPr>
              <a:t>To view the image reference of any defect, please tap on the picture thumbnail and the same will be visible in a bigger size</a:t>
            </a:r>
            <a:endParaRPr lang="en-US" sz="1600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9F804-99FC-4E3C-A517-98659FEE9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390" y="1093991"/>
            <a:ext cx="1893810" cy="336677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3AF507C-72F0-4478-BBA3-1ABD11DD902F}"/>
              </a:ext>
            </a:extLst>
          </p:cNvPr>
          <p:cNvSpPr/>
          <p:nvPr/>
        </p:nvSpPr>
        <p:spPr>
          <a:xfrm>
            <a:off x="685800" y="2270076"/>
            <a:ext cx="209918" cy="22547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28" name="Picture 27" descr="pointer-finger-hi.png">
            <a:extLst>
              <a:ext uri="{FF2B5EF4-FFF2-40B4-BE49-F238E27FC236}">
                <a16:creationId xmlns:a16="http://schemas.microsoft.com/office/drawing/2014/main" id="{A64AA71B-3CBE-4F07-A2F3-96E5292FB9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0460">
            <a:off x="612072" y="2400553"/>
            <a:ext cx="221041" cy="3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87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FAFC27-3B4F-468A-AAA8-F9565BC434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64" y="1065186"/>
            <a:ext cx="1887054" cy="335476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83E151-9967-42D5-8A65-CC0C93263E32}"/>
              </a:ext>
            </a:extLst>
          </p:cNvPr>
          <p:cNvSpPr txBox="1"/>
          <p:nvPr/>
        </p:nvSpPr>
        <p:spPr>
          <a:xfrm>
            <a:off x="2912918" y="1453957"/>
            <a:ext cx="618894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/>
              <a:t>Tap on the check-box</a:t>
            </a:r>
            <a:r>
              <a:rPr lang="en-US" sz="2000" dirty="0"/>
              <a:t> for selecting the specific birth defect of the child and </a:t>
            </a:r>
            <a:r>
              <a:rPr lang="en-US" sz="2000" u="sng" dirty="0">
                <a:solidFill>
                  <a:srgbClr val="FF0000"/>
                </a:solidFill>
              </a:rPr>
              <a:t>tap on respective &lt;ADD&gt; button</a:t>
            </a:r>
            <a:r>
              <a:rPr lang="en-US" sz="2000" dirty="0"/>
              <a:t> for capturing the picture of the birth defect</a:t>
            </a:r>
            <a:endParaRPr lang="en-US" sz="2000" i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7E5BBA-7582-4869-BB80-8A49A2968165}"/>
              </a:ext>
            </a:extLst>
          </p:cNvPr>
          <p:cNvSpPr/>
          <p:nvPr/>
        </p:nvSpPr>
        <p:spPr>
          <a:xfrm>
            <a:off x="1641764" y="1657350"/>
            <a:ext cx="294413" cy="301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ointer-finger-hi.png">
            <a:extLst>
              <a:ext uri="{FF2B5EF4-FFF2-40B4-BE49-F238E27FC236}">
                <a16:creationId xmlns:a16="http://schemas.microsoft.com/office/drawing/2014/main" id="{688ECEBB-46D6-45D0-94C9-ADC192D57A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0460">
            <a:off x="1566602" y="1839664"/>
            <a:ext cx="221041" cy="31261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ACBB6B-5372-4F08-8406-415D1879FD9B}"/>
              </a:ext>
            </a:extLst>
          </p:cNvPr>
          <p:cNvCxnSpPr/>
          <p:nvPr/>
        </p:nvCxnSpPr>
        <p:spPr>
          <a:xfrm>
            <a:off x="2362200" y="1807900"/>
            <a:ext cx="5486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3B718C9-C297-44CF-924D-A6ECE22F8F47}"/>
              </a:ext>
            </a:extLst>
          </p:cNvPr>
          <p:cNvSpPr txBox="1"/>
          <p:nvPr/>
        </p:nvSpPr>
        <p:spPr>
          <a:xfrm>
            <a:off x="2743200" y="2724150"/>
            <a:ext cx="6188941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u="sng" dirty="0">
                <a:solidFill>
                  <a:srgbClr val="FF0000"/>
                </a:solidFill>
              </a:rPr>
              <a:t>NOTE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u="sng" dirty="0">
                <a:solidFill>
                  <a:schemeClr val="tx1"/>
                </a:solidFill>
              </a:rPr>
              <a:t>Tapping on &lt;</a:t>
            </a:r>
            <a:r>
              <a:rPr lang="en-US" u="sng" dirty="0">
                <a:solidFill>
                  <a:srgbClr val="FF0000"/>
                </a:solidFill>
              </a:rPr>
              <a:t>ADD</a:t>
            </a:r>
            <a:r>
              <a:rPr lang="en-US" u="sng" dirty="0">
                <a:solidFill>
                  <a:schemeClr val="tx1"/>
                </a:solidFill>
              </a:rPr>
              <a:t>&gt; button is a </a:t>
            </a:r>
            <a:r>
              <a:rPr lang="en-US" u="sng" dirty="0">
                <a:solidFill>
                  <a:srgbClr val="FF0000"/>
                </a:solidFill>
              </a:rPr>
              <a:t>MUST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if you want to select the specific birth defect.</a:t>
            </a:r>
          </a:p>
          <a:p>
            <a:pPr lvl="0" algn="just"/>
            <a:endParaRPr lang="en-US" dirty="0"/>
          </a:p>
          <a:p>
            <a:pPr lvl="0" algn="just"/>
            <a:r>
              <a:rPr lang="en-US" i="1" dirty="0"/>
              <a:t>If you just select the </a:t>
            </a:r>
            <a:r>
              <a:rPr lang="en-US" i="1" u="sng" dirty="0"/>
              <a:t>check-box only </a:t>
            </a:r>
            <a:r>
              <a:rPr lang="en-US" i="1" dirty="0"/>
              <a:t>and move to another body part (</a:t>
            </a:r>
            <a:r>
              <a:rPr lang="en-US" i="1" u="sng" dirty="0">
                <a:solidFill>
                  <a:srgbClr val="FF0000"/>
                </a:solidFill>
              </a:rPr>
              <a:t>without tapping the ADD button</a:t>
            </a:r>
            <a:r>
              <a:rPr lang="en-US" i="1" dirty="0"/>
              <a:t>), then the selected birth defect </a:t>
            </a:r>
            <a:r>
              <a:rPr lang="en-US" i="1" u="sng" dirty="0">
                <a:solidFill>
                  <a:srgbClr val="FF0000"/>
                </a:solidFill>
              </a:rPr>
              <a:t>will not be saved </a:t>
            </a:r>
            <a:r>
              <a:rPr lang="en-US" i="1" dirty="0"/>
              <a:t>for the child</a:t>
            </a: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89C8C2E4-5957-4088-8853-6964061126AD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220898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FAFC27-3B4F-468A-AAA8-F9565BC434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64" y="1065186"/>
            <a:ext cx="1887054" cy="335476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83E151-9967-42D5-8A65-CC0C93263E32}"/>
              </a:ext>
            </a:extLst>
          </p:cNvPr>
          <p:cNvSpPr txBox="1"/>
          <p:nvPr/>
        </p:nvSpPr>
        <p:spPr>
          <a:xfrm>
            <a:off x="2912918" y="1453957"/>
            <a:ext cx="618894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/>
              <a:t>Tap on the check-box</a:t>
            </a:r>
            <a:r>
              <a:rPr lang="en-US" sz="2000" dirty="0"/>
              <a:t> for selecting the specific birth defect of the child and </a:t>
            </a:r>
            <a:r>
              <a:rPr lang="en-US" sz="2000" u="sng" dirty="0">
                <a:solidFill>
                  <a:srgbClr val="FF0000"/>
                </a:solidFill>
              </a:rPr>
              <a:t>tap on respective &lt;ADD&gt; button</a:t>
            </a:r>
            <a:r>
              <a:rPr lang="en-US" sz="2000" dirty="0"/>
              <a:t> for capturing the picture of the birth defect</a:t>
            </a:r>
            <a:endParaRPr lang="en-US" sz="2000" i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7E5BBA-7582-4869-BB80-8A49A2968165}"/>
              </a:ext>
            </a:extLst>
          </p:cNvPr>
          <p:cNvSpPr/>
          <p:nvPr/>
        </p:nvSpPr>
        <p:spPr>
          <a:xfrm>
            <a:off x="1641764" y="1657350"/>
            <a:ext cx="294413" cy="301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ointer-finger-hi.png">
            <a:extLst>
              <a:ext uri="{FF2B5EF4-FFF2-40B4-BE49-F238E27FC236}">
                <a16:creationId xmlns:a16="http://schemas.microsoft.com/office/drawing/2014/main" id="{688ECEBB-46D6-45D0-94C9-ADC192D57A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0460">
            <a:off x="1566602" y="1839664"/>
            <a:ext cx="221041" cy="31261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ACBB6B-5372-4F08-8406-415D1879FD9B}"/>
              </a:ext>
            </a:extLst>
          </p:cNvPr>
          <p:cNvCxnSpPr/>
          <p:nvPr/>
        </p:nvCxnSpPr>
        <p:spPr>
          <a:xfrm>
            <a:off x="2362200" y="1807900"/>
            <a:ext cx="5486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A81A0F-DF23-4691-B6B3-D61E03A7D6E8}"/>
              </a:ext>
            </a:extLst>
          </p:cNvPr>
          <p:cNvCxnSpPr/>
          <p:nvPr/>
        </p:nvCxnSpPr>
        <p:spPr>
          <a:xfrm>
            <a:off x="7848600" y="2103860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9DFFEB0-2342-41ED-B4EA-32F0C8319466}"/>
              </a:ext>
            </a:extLst>
          </p:cNvPr>
          <p:cNvSpPr txBox="1"/>
          <p:nvPr/>
        </p:nvSpPr>
        <p:spPr>
          <a:xfrm>
            <a:off x="4267202" y="2871857"/>
            <a:ext cx="45746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/>
              <a:t>Camera will be activated to capture the image </a:t>
            </a:r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76E0E89D-9191-41EA-B2BF-6C04890E385D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699857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377">
            <a:extLst>
              <a:ext uri="{FF2B5EF4-FFF2-40B4-BE49-F238E27FC236}">
                <a16:creationId xmlns:a16="http://schemas.microsoft.com/office/drawing/2014/main" id="{EB003467-BCF4-4D0D-9F6A-105256D2997B}"/>
              </a:ext>
            </a:extLst>
          </p:cNvPr>
          <p:cNvSpPr/>
          <p:nvPr/>
        </p:nvSpPr>
        <p:spPr>
          <a:xfrm rot="16200000">
            <a:off x="1349195" y="1886245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E761184-C334-4AC4-99E7-9D352991F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53" y="3009367"/>
            <a:ext cx="3345255" cy="1924584"/>
          </a:xfrm>
          <a:prstGeom prst="rect">
            <a:avLst/>
          </a:prstGeom>
        </p:spPr>
      </p:pic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 rot="16200000">
            <a:off x="1449022" y="-377644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9A5717-E33D-4463-9C4F-03B514D349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63614" y="1391963"/>
            <a:ext cx="1895444" cy="61652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C187BA8F-E0C6-407B-A20F-DF653EB0F23A}"/>
              </a:ext>
            </a:extLst>
          </p:cNvPr>
          <p:cNvGrpSpPr/>
          <p:nvPr/>
        </p:nvGrpSpPr>
        <p:grpSpPr>
          <a:xfrm>
            <a:off x="4250766" y="1123950"/>
            <a:ext cx="4283635" cy="1078571"/>
            <a:chOff x="4250766" y="1257240"/>
            <a:chExt cx="4283634" cy="107857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1115200-4C1F-4EB0-850D-697AA2DD2864}"/>
                </a:ext>
              </a:extLst>
            </p:cNvPr>
            <p:cNvSpPr txBox="1"/>
            <p:nvPr/>
          </p:nvSpPr>
          <p:spPr>
            <a:xfrm>
              <a:off x="4572000" y="1562040"/>
              <a:ext cx="3962400" cy="3981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Tap on Camera Icon</a:t>
              </a:r>
            </a:p>
          </p:txBody>
        </p:sp>
        <p:pic>
          <p:nvPicPr>
            <p:cNvPr id="41" name="Picture 40" descr="pointer-finger-hi.png">
              <a:extLst>
                <a:ext uri="{FF2B5EF4-FFF2-40B4-BE49-F238E27FC236}">
                  <a16:creationId xmlns:a16="http://schemas.microsoft.com/office/drawing/2014/main" id="{91632FED-2D05-4E66-AAA2-8879076F9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18670">
              <a:off x="4250766" y="1818521"/>
              <a:ext cx="365760" cy="517290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31EC902-9E27-446B-9F7B-EE8E1A21F0E4}"/>
                </a:ext>
              </a:extLst>
            </p:cNvPr>
            <p:cNvSpPr/>
            <p:nvPr/>
          </p:nvSpPr>
          <p:spPr>
            <a:xfrm>
              <a:off x="4495800" y="1257240"/>
              <a:ext cx="365760" cy="36576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10D4C4-C1CB-44DB-B8EE-F765E04AA1E0}"/>
              </a:ext>
            </a:extLst>
          </p:cNvPr>
          <p:cNvGrpSpPr/>
          <p:nvPr/>
        </p:nvGrpSpPr>
        <p:grpSpPr>
          <a:xfrm>
            <a:off x="4419600" y="1826936"/>
            <a:ext cx="4419600" cy="1224100"/>
            <a:chOff x="4419600" y="1826936"/>
            <a:chExt cx="4419600" cy="12241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DFE4177-51C0-41A4-8350-F89C33B2FED9}"/>
                </a:ext>
              </a:extLst>
            </p:cNvPr>
            <p:cNvGrpSpPr/>
            <p:nvPr/>
          </p:nvGrpSpPr>
          <p:grpSpPr>
            <a:xfrm>
              <a:off x="4419600" y="1826936"/>
              <a:ext cx="4267200" cy="1224100"/>
              <a:chOff x="4419600" y="1826936"/>
              <a:chExt cx="4267200" cy="1224100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BFB2B08-1E1C-4FD0-BAA2-0183560A7DFD}"/>
                  </a:ext>
                </a:extLst>
              </p:cNvPr>
              <p:cNvSpPr txBox="1"/>
              <p:nvPr/>
            </p:nvSpPr>
            <p:spPr>
              <a:xfrm>
                <a:off x="4572000" y="2343150"/>
                <a:ext cx="4114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tx1"/>
                    </a:solidFill>
                  </a:rPr>
                  <a:t>You can view a preview of the image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6056FE5-F511-49AA-A5D1-D577625E42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4400" y="1826936"/>
                <a:ext cx="0" cy="120201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316A2DD7-EFC3-468B-AD67-4998C929FC9D}"/>
                  </a:ext>
                </a:extLst>
              </p:cNvPr>
              <p:cNvCxnSpPr/>
              <p:nvPr/>
            </p:nvCxnSpPr>
            <p:spPr>
              <a:xfrm rot="10800000">
                <a:off x="4419600" y="3028950"/>
                <a:ext cx="304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CF6279B-A921-400A-BFCC-8D500D1351D0}"/>
                </a:ext>
              </a:extLst>
            </p:cNvPr>
            <p:cNvSpPr/>
            <p:nvPr/>
          </p:nvSpPr>
          <p:spPr>
            <a:xfrm>
              <a:off x="8473440" y="2211184"/>
              <a:ext cx="365760" cy="36576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6C38C0-9DFB-4D0C-AAD5-F26D8BD78BD9}"/>
              </a:ext>
            </a:extLst>
          </p:cNvPr>
          <p:cNvGrpSpPr/>
          <p:nvPr/>
        </p:nvGrpSpPr>
        <p:grpSpPr>
          <a:xfrm>
            <a:off x="3962403" y="3105151"/>
            <a:ext cx="5029200" cy="992590"/>
            <a:chOff x="3962400" y="3105150"/>
            <a:chExt cx="5029200" cy="99259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FA95179-91A3-4281-A285-979BB4BC6E6C}"/>
                </a:ext>
              </a:extLst>
            </p:cNvPr>
            <p:cNvGrpSpPr/>
            <p:nvPr/>
          </p:nvGrpSpPr>
          <p:grpSpPr>
            <a:xfrm>
              <a:off x="3962400" y="3389854"/>
              <a:ext cx="5029200" cy="707886"/>
              <a:chOff x="3962400" y="3389854"/>
              <a:chExt cx="5029200" cy="707886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E247866-606D-4C65-B5D1-00168429A661}"/>
                  </a:ext>
                </a:extLst>
              </p:cNvPr>
              <p:cNvCxnSpPr/>
              <p:nvPr/>
            </p:nvCxnSpPr>
            <p:spPr>
              <a:xfrm rot="10800000">
                <a:off x="3962400" y="3790950"/>
                <a:ext cx="73152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F3A07D-5725-4333-9631-097B4E52946F}"/>
                  </a:ext>
                </a:extLst>
              </p:cNvPr>
              <p:cNvSpPr txBox="1"/>
              <p:nvPr/>
            </p:nvSpPr>
            <p:spPr>
              <a:xfrm>
                <a:off x="4724400" y="3389854"/>
                <a:ext cx="4267200" cy="7078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Tap here to discard this image and to capture a new one</a:t>
                </a: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981A76B-8212-4264-9A9C-0A369D4748B6}"/>
                </a:ext>
              </a:extLst>
            </p:cNvPr>
            <p:cNvSpPr/>
            <p:nvPr/>
          </p:nvSpPr>
          <p:spPr>
            <a:xfrm>
              <a:off x="8625840" y="3105150"/>
              <a:ext cx="365760" cy="36576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A1EC95-1CF8-4E47-AD37-73DF9DE92126}"/>
              </a:ext>
            </a:extLst>
          </p:cNvPr>
          <p:cNvGrpSpPr/>
          <p:nvPr/>
        </p:nvGrpSpPr>
        <p:grpSpPr>
          <a:xfrm>
            <a:off x="3962403" y="4226065"/>
            <a:ext cx="5029200" cy="768846"/>
            <a:chOff x="3962400" y="4226064"/>
            <a:chExt cx="5029200" cy="76884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51A71D3-6FED-4692-94E0-C028A0836F17}"/>
                </a:ext>
              </a:extLst>
            </p:cNvPr>
            <p:cNvGrpSpPr/>
            <p:nvPr/>
          </p:nvGrpSpPr>
          <p:grpSpPr>
            <a:xfrm>
              <a:off x="3962400" y="4226064"/>
              <a:ext cx="5029200" cy="707886"/>
              <a:chOff x="3962400" y="3389854"/>
              <a:chExt cx="5029200" cy="707886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25419098-CB9F-4C57-AAE7-83407DAAD3D8}"/>
                  </a:ext>
                </a:extLst>
              </p:cNvPr>
              <p:cNvCxnSpPr/>
              <p:nvPr/>
            </p:nvCxnSpPr>
            <p:spPr>
              <a:xfrm rot="10800000">
                <a:off x="3962400" y="3790950"/>
                <a:ext cx="73152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0ADFFDE-4CC2-412D-9595-6479FA4BF857}"/>
                  </a:ext>
                </a:extLst>
              </p:cNvPr>
              <p:cNvSpPr txBox="1"/>
              <p:nvPr/>
            </p:nvSpPr>
            <p:spPr>
              <a:xfrm>
                <a:off x="4724400" y="3389854"/>
                <a:ext cx="4267200" cy="7078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Tap here to continue with the captured one</a:t>
                </a:r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1CFBAE7-8EEE-4FD7-859E-DF846783AB9B}"/>
                </a:ext>
              </a:extLst>
            </p:cNvPr>
            <p:cNvSpPr/>
            <p:nvPr/>
          </p:nvSpPr>
          <p:spPr>
            <a:xfrm>
              <a:off x="7772400" y="4629150"/>
              <a:ext cx="365760" cy="36576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</a:rPr>
                <a:t>4</a:t>
              </a:r>
            </a:p>
          </p:txBody>
        </p:sp>
      </p:grpSp>
      <p:pic>
        <p:nvPicPr>
          <p:cNvPr id="59" name="Picture 58" descr="Screenshot_20171101-222139.png">
            <a:extLst>
              <a:ext uri="{FF2B5EF4-FFF2-40B4-BE49-F238E27FC236}">
                <a16:creationId xmlns:a16="http://schemas.microsoft.com/office/drawing/2014/main" id="{432788A0-80FC-4BBE-8D52-EE353B355C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7603" y="4420646"/>
            <a:ext cx="300359" cy="304800"/>
          </a:xfrm>
          <a:prstGeom prst="rect">
            <a:avLst/>
          </a:prstGeom>
        </p:spPr>
      </p:pic>
      <p:pic>
        <p:nvPicPr>
          <p:cNvPr id="60" name="Picture 59" descr="Screenshot_20171101-222139.png">
            <a:extLst>
              <a:ext uri="{FF2B5EF4-FFF2-40B4-BE49-F238E27FC236}">
                <a16:creationId xmlns:a16="http://schemas.microsoft.com/office/drawing/2014/main" id="{4A3F1ABC-FD67-4407-B93F-023FB450EF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3681" y="3638550"/>
            <a:ext cx="308626" cy="304800"/>
          </a:xfrm>
          <a:prstGeom prst="rect">
            <a:avLst/>
          </a:prstGeom>
        </p:spPr>
      </p:pic>
      <p:sp>
        <p:nvSpPr>
          <p:cNvPr id="36" name="object 17">
            <a:extLst>
              <a:ext uri="{FF2B5EF4-FFF2-40B4-BE49-F238E27FC236}">
                <a16:creationId xmlns:a16="http://schemas.microsoft.com/office/drawing/2014/main" id="{5F5C9620-2617-42AA-BE22-CC09969B55B0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25447-0ABD-4C66-AE65-9A0000EFE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756305"/>
            <a:ext cx="3087866" cy="19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64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FAFC27-3B4F-468A-AAA8-F9565BC434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64" y="1065186"/>
            <a:ext cx="1887054" cy="335476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ACBB6B-5372-4F08-8406-415D1879FD9B}"/>
              </a:ext>
            </a:extLst>
          </p:cNvPr>
          <p:cNvCxnSpPr/>
          <p:nvPr/>
        </p:nvCxnSpPr>
        <p:spPr>
          <a:xfrm>
            <a:off x="2286000" y="4017962"/>
            <a:ext cx="6400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C900927-64D5-453A-B9E4-4EC22CC76CB2}"/>
              </a:ext>
            </a:extLst>
          </p:cNvPr>
          <p:cNvSpPr/>
          <p:nvPr/>
        </p:nvSpPr>
        <p:spPr>
          <a:xfrm>
            <a:off x="703117" y="3899937"/>
            <a:ext cx="1593273" cy="29799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8F5201-E231-4657-8C64-6AFF81148C78}"/>
              </a:ext>
            </a:extLst>
          </p:cNvPr>
          <p:cNvSpPr txBox="1"/>
          <p:nvPr/>
        </p:nvSpPr>
        <p:spPr>
          <a:xfrm>
            <a:off x="2819400" y="3833791"/>
            <a:ext cx="61889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Tap on </a:t>
            </a:r>
            <a:r>
              <a:rPr lang="en-US" u="sng" dirty="0">
                <a:solidFill>
                  <a:srgbClr val="FF0000"/>
                </a:solidFill>
              </a:rPr>
              <a:t>Upload</a:t>
            </a:r>
            <a:r>
              <a:rPr lang="en-US" dirty="0"/>
              <a:t> button to send the dataset in the web server</a:t>
            </a:r>
            <a:endParaRPr lang="en-US" i="1" dirty="0"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B7ACFADF-7A48-45F6-B877-E5E04C4F622C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Newborn Screening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191873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77"/>
          <p:cNvSpPr/>
          <p:nvPr/>
        </p:nvSpPr>
        <p:spPr>
          <a:xfrm>
            <a:off x="4953004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9B772-1878-4F06-82DB-A4BC076568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341" y="1115812"/>
            <a:ext cx="1856432" cy="3300323"/>
          </a:xfrm>
          <a:prstGeom prst="rect">
            <a:avLst/>
          </a:prstGeom>
        </p:spPr>
      </p:pic>
      <p:sp>
        <p:nvSpPr>
          <p:cNvPr id="18" name="Shape 455"/>
          <p:cNvSpPr/>
          <p:nvPr/>
        </p:nvSpPr>
        <p:spPr>
          <a:xfrm>
            <a:off x="360903" y="143399"/>
            <a:ext cx="258745" cy="304800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514601" y="2495550"/>
            <a:ext cx="226169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Captured dataset will be uploaded in the web server </a:t>
            </a:r>
            <a:r>
              <a:rPr lang="en-US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(</a:t>
            </a:r>
            <a:r>
              <a:rPr lang="en-US" sz="14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if mobile internet connection is available</a:t>
            </a:r>
            <a:r>
              <a:rPr lang="en-US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)</a:t>
            </a:r>
          </a:p>
        </p:txBody>
      </p:sp>
      <p:grpSp>
        <p:nvGrpSpPr>
          <p:cNvPr id="14" name="Group 28"/>
          <p:cNvGrpSpPr/>
          <p:nvPr/>
        </p:nvGrpSpPr>
        <p:grpSpPr>
          <a:xfrm>
            <a:off x="6443148" y="3112443"/>
            <a:ext cx="2561331" cy="593375"/>
            <a:chOff x="1598578" y="3719063"/>
            <a:chExt cx="2561331" cy="593375"/>
          </a:xfrm>
        </p:grpSpPr>
        <p:sp>
          <p:nvSpPr>
            <p:cNvPr id="16" name="TextBox 15"/>
            <p:cNvSpPr txBox="1"/>
            <p:nvPr/>
          </p:nvSpPr>
          <p:spPr>
            <a:xfrm>
              <a:off x="2254908" y="3719063"/>
              <a:ext cx="19050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ndalus" pitchFamily="18" charset="-78"/>
                </a:rPr>
                <a:t>Tap on &lt;OK&gt; to complete the process</a:t>
              </a:r>
            </a:p>
          </p:txBody>
        </p:sp>
        <p:pic>
          <p:nvPicPr>
            <p:cNvPr id="17" name="Picture 16" descr="pointer-finger-hi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03304">
              <a:off x="1598578" y="3795148"/>
              <a:ext cx="365760" cy="517290"/>
            </a:xfrm>
            <a:prstGeom prst="rect">
              <a:avLst/>
            </a:prstGeom>
          </p:spPr>
        </p:pic>
      </p:grpSp>
      <p:sp>
        <p:nvSpPr>
          <p:cNvPr id="15" name="object 17">
            <a:extLst>
              <a:ext uri="{FF2B5EF4-FFF2-40B4-BE49-F238E27FC236}">
                <a16:creationId xmlns:a16="http://schemas.microsoft.com/office/drawing/2014/main" id="{EA4D5113-1FA3-4AB4-AC65-5CE8C635489C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  <a:latin typeface="Arial"/>
                <a:cs typeface="Arial"/>
              </a:rPr>
              <a:t>Newborn Screening</a:t>
            </a:r>
            <a:endParaRPr lang="en-US" sz="2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77"/>
          <p:cNvSpPr/>
          <p:nvPr/>
        </p:nvSpPr>
        <p:spPr>
          <a:xfrm>
            <a:off x="324899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52DC4-600C-4E4D-A98A-F4190D5F50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89" y="1113559"/>
            <a:ext cx="1863545" cy="3312968"/>
          </a:xfrm>
          <a:prstGeom prst="rect">
            <a:avLst/>
          </a:prstGeom>
        </p:spPr>
      </p:pic>
      <p:sp>
        <p:nvSpPr>
          <p:cNvPr id="18" name="Shape 455"/>
          <p:cNvSpPr/>
          <p:nvPr/>
        </p:nvSpPr>
        <p:spPr>
          <a:xfrm>
            <a:off x="360903" y="143399"/>
            <a:ext cx="258745" cy="304800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514601" y="2495550"/>
            <a:ext cx="63045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Please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note down the child ID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 (</a:t>
            </a:r>
            <a:r>
              <a:rPr lang="en-US" sz="1600" i="1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ten-digit unique ID in a year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, i.e. V000001121, 21 stands for year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) for future use and integration with other screening results.</a:t>
            </a:r>
            <a:endParaRPr lang="en-US" sz="1600" i="1" u="sng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  <a:cs typeface="Andalus" pitchFamily="18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3CADB8-536A-4390-9AEC-4CA172039A2B}"/>
              </a:ext>
            </a:extLst>
          </p:cNvPr>
          <p:cNvSpPr txBox="1"/>
          <p:nvPr/>
        </p:nvSpPr>
        <p:spPr>
          <a:xfrm>
            <a:off x="2667000" y="819150"/>
            <a:ext cx="618894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Once the data is uploaded in the web server, the child will get registered in the system and the web server will return the </a:t>
            </a:r>
            <a:r>
              <a:rPr lang="en-US" sz="2000" u="sng" dirty="0"/>
              <a:t>registered child ID, on real time</a:t>
            </a:r>
            <a:r>
              <a:rPr lang="en-US" sz="2000" dirty="0"/>
              <a:t>.</a:t>
            </a:r>
            <a:endParaRPr lang="en-US" sz="20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94371F-3451-430D-81F5-7565769AF457}"/>
              </a:ext>
            </a:extLst>
          </p:cNvPr>
          <p:cNvSpPr/>
          <p:nvPr/>
        </p:nvSpPr>
        <p:spPr>
          <a:xfrm>
            <a:off x="640430" y="2860963"/>
            <a:ext cx="544133" cy="1212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3D85CFDB-6170-45EB-AD43-585E511253B8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  <a:latin typeface="Arial"/>
                <a:cs typeface="Arial"/>
              </a:rPr>
              <a:t>Newborn Screening</a:t>
            </a:r>
            <a:endParaRPr lang="en-US" sz="2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61491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77"/>
          <p:cNvSpPr/>
          <p:nvPr/>
        </p:nvSpPr>
        <p:spPr>
          <a:xfrm>
            <a:off x="4953004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BC550-4ABE-4C98-83B2-1F20A3B28D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497" y="1111794"/>
            <a:ext cx="1892787" cy="3364955"/>
          </a:xfrm>
          <a:prstGeom prst="rect">
            <a:avLst/>
          </a:prstGeom>
        </p:spPr>
      </p:pic>
      <p:sp>
        <p:nvSpPr>
          <p:cNvPr id="18" name="Shape 455"/>
          <p:cNvSpPr/>
          <p:nvPr/>
        </p:nvSpPr>
        <p:spPr>
          <a:xfrm>
            <a:off x="360903" y="143399"/>
            <a:ext cx="258745" cy="304800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514601" y="2495550"/>
            <a:ext cx="226169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If internet connection </a:t>
            </a:r>
            <a:r>
              <a:rPr lang="en-US" sz="1600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is not available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at the time of upload, then the data  will be stored in the phone’s memory</a:t>
            </a:r>
            <a:endParaRPr lang="en-US" sz="1600" i="1" u="sng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  <a:cs typeface="Andalus" pitchFamily="18" charset="-78"/>
            </a:endParaRPr>
          </a:p>
        </p:txBody>
      </p:sp>
      <p:grpSp>
        <p:nvGrpSpPr>
          <p:cNvPr id="14" name="Group 28"/>
          <p:cNvGrpSpPr/>
          <p:nvPr/>
        </p:nvGrpSpPr>
        <p:grpSpPr>
          <a:xfrm>
            <a:off x="6443148" y="2495550"/>
            <a:ext cx="2561331" cy="1267442"/>
            <a:chOff x="1598578" y="3102170"/>
            <a:chExt cx="2561331" cy="1267442"/>
          </a:xfrm>
        </p:grpSpPr>
        <p:sp>
          <p:nvSpPr>
            <p:cNvPr id="16" name="TextBox 15"/>
            <p:cNvSpPr txBox="1"/>
            <p:nvPr/>
          </p:nvSpPr>
          <p:spPr>
            <a:xfrm>
              <a:off x="2254908" y="3102170"/>
              <a:ext cx="19050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ndalus" pitchFamily="18" charset="-78"/>
                </a:rPr>
                <a:t>Tap on &lt;OK&gt; to complete the process</a:t>
              </a:r>
            </a:p>
          </p:txBody>
        </p:sp>
        <p:pic>
          <p:nvPicPr>
            <p:cNvPr id="17" name="Picture 16" descr="pointer-finger-hi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03304">
              <a:off x="1598578" y="3852322"/>
              <a:ext cx="365760" cy="51729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60CC722-158E-46E7-90D2-BB96F60661B0}"/>
              </a:ext>
            </a:extLst>
          </p:cNvPr>
          <p:cNvSpPr/>
          <p:nvPr/>
        </p:nvSpPr>
        <p:spPr>
          <a:xfrm>
            <a:off x="7162800" y="3105150"/>
            <a:ext cx="182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FF0000"/>
                </a:solidFill>
                <a:latin typeface="Palatino Linotype" pitchFamily="18" charset="0"/>
              </a:rPr>
              <a:t>Once the internet connection is available again, open the application to upload stored files </a:t>
            </a:r>
          </a:p>
        </p:txBody>
      </p:sp>
      <p:sp>
        <p:nvSpPr>
          <p:cNvPr id="20" name="Shape 133">
            <a:extLst>
              <a:ext uri="{FF2B5EF4-FFF2-40B4-BE49-F238E27FC236}">
                <a16:creationId xmlns:a16="http://schemas.microsoft.com/office/drawing/2014/main" id="{AE33A574-2FEB-40B2-BE20-54EEE37CF0F5}"/>
              </a:ext>
            </a:extLst>
          </p:cNvPr>
          <p:cNvSpPr txBox="1">
            <a:spLocks/>
          </p:cNvSpPr>
          <p:nvPr/>
        </p:nvSpPr>
        <p:spPr>
          <a:xfrm>
            <a:off x="304800" y="4355523"/>
            <a:ext cx="8839200" cy="762000"/>
          </a:xfrm>
          <a:prstGeom prst="rect">
            <a:avLst/>
          </a:prstGeom>
          <a:solidFill>
            <a:srgbClr val="FFFF99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en-US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Note </a:t>
            </a:r>
            <a:r>
              <a:rPr lang="bn-IN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– </a:t>
            </a:r>
            <a:r>
              <a:rPr lang="en-US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Once these data files are uploaded in the web server, you need to login into the web portal to view the registered child ID of these children</a:t>
            </a:r>
            <a:endParaRPr lang="en" sz="160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2B15879E-A542-47EF-A483-94FB9810A6AD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  <a:latin typeface="Arial"/>
                <a:cs typeface="Arial"/>
              </a:rPr>
              <a:t>Newborn Screening</a:t>
            </a:r>
            <a:endParaRPr lang="en-US" sz="2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92527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50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49" y="0"/>
                </a:moveTo>
                <a:lnTo>
                  <a:pt x="660095" y="3936"/>
                </a:lnTo>
                <a:lnTo>
                  <a:pt x="440042" y="11810"/>
                </a:lnTo>
                <a:lnTo>
                  <a:pt x="250901" y="23621"/>
                </a:lnTo>
                <a:lnTo>
                  <a:pt x="181419" y="31495"/>
                </a:lnTo>
                <a:lnTo>
                  <a:pt x="131254" y="39369"/>
                </a:lnTo>
                <a:lnTo>
                  <a:pt x="73304" y="58927"/>
                </a:lnTo>
                <a:lnTo>
                  <a:pt x="30886" y="86486"/>
                </a:lnTo>
                <a:lnTo>
                  <a:pt x="19278" y="110108"/>
                </a:lnTo>
                <a:lnTo>
                  <a:pt x="7683" y="129793"/>
                </a:lnTo>
                <a:lnTo>
                  <a:pt x="0" y="157225"/>
                </a:lnTo>
                <a:lnTo>
                  <a:pt x="0" y="3408387"/>
                </a:lnTo>
                <a:lnTo>
                  <a:pt x="19278" y="3459467"/>
                </a:lnTo>
                <a:lnTo>
                  <a:pt x="54025" y="3494849"/>
                </a:lnTo>
                <a:lnTo>
                  <a:pt x="104190" y="3522421"/>
                </a:lnTo>
                <a:lnTo>
                  <a:pt x="389889" y="3561689"/>
                </a:lnTo>
                <a:lnTo>
                  <a:pt x="494068" y="3569563"/>
                </a:lnTo>
                <a:lnTo>
                  <a:pt x="876249" y="3581374"/>
                </a:lnTo>
                <a:lnTo>
                  <a:pt x="1258392" y="3569563"/>
                </a:lnTo>
                <a:lnTo>
                  <a:pt x="1362659" y="3561689"/>
                </a:lnTo>
                <a:lnTo>
                  <a:pt x="1459798" y="3549929"/>
                </a:lnTo>
                <a:lnTo>
                  <a:pt x="737311" y="3549929"/>
                </a:lnTo>
                <a:lnTo>
                  <a:pt x="609930" y="3545992"/>
                </a:lnTo>
                <a:lnTo>
                  <a:pt x="494068" y="3538118"/>
                </a:lnTo>
                <a:lnTo>
                  <a:pt x="393700" y="3530231"/>
                </a:lnTo>
                <a:lnTo>
                  <a:pt x="231571" y="3514547"/>
                </a:lnTo>
                <a:lnTo>
                  <a:pt x="138938" y="3498786"/>
                </a:lnTo>
                <a:lnTo>
                  <a:pt x="111925" y="3494849"/>
                </a:lnTo>
                <a:lnTo>
                  <a:pt x="73304" y="3475215"/>
                </a:lnTo>
                <a:lnTo>
                  <a:pt x="42430" y="3443770"/>
                </a:lnTo>
                <a:lnTo>
                  <a:pt x="27012" y="3376942"/>
                </a:lnTo>
                <a:lnTo>
                  <a:pt x="27012" y="188721"/>
                </a:lnTo>
                <a:lnTo>
                  <a:pt x="34747" y="141477"/>
                </a:lnTo>
                <a:lnTo>
                  <a:pt x="54025" y="106171"/>
                </a:lnTo>
                <a:lnTo>
                  <a:pt x="88773" y="82550"/>
                </a:lnTo>
                <a:lnTo>
                  <a:pt x="138938" y="66801"/>
                </a:lnTo>
                <a:lnTo>
                  <a:pt x="185280" y="62864"/>
                </a:lnTo>
                <a:lnTo>
                  <a:pt x="254774" y="54990"/>
                </a:lnTo>
                <a:lnTo>
                  <a:pt x="443915" y="43179"/>
                </a:lnTo>
                <a:lnTo>
                  <a:pt x="663905" y="35432"/>
                </a:lnTo>
                <a:lnTo>
                  <a:pt x="876249" y="31495"/>
                </a:lnTo>
                <a:lnTo>
                  <a:pt x="1571066" y="31495"/>
                </a:lnTo>
                <a:lnTo>
                  <a:pt x="1501597" y="23621"/>
                </a:lnTo>
                <a:lnTo>
                  <a:pt x="1312494" y="11810"/>
                </a:lnTo>
                <a:lnTo>
                  <a:pt x="1092403" y="3936"/>
                </a:lnTo>
                <a:lnTo>
                  <a:pt x="876249" y="0"/>
                </a:lnTo>
                <a:close/>
              </a:path>
              <a:path w="1752600" h="3581400">
                <a:moveTo>
                  <a:pt x="1571066" y="31495"/>
                </a:moveTo>
                <a:lnTo>
                  <a:pt x="876249" y="31495"/>
                </a:lnTo>
                <a:lnTo>
                  <a:pt x="1088593" y="35432"/>
                </a:lnTo>
                <a:lnTo>
                  <a:pt x="1308557" y="43179"/>
                </a:lnTo>
                <a:lnTo>
                  <a:pt x="1497787" y="54990"/>
                </a:lnTo>
                <a:lnTo>
                  <a:pt x="1567256" y="62864"/>
                </a:lnTo>
                <a:lnTo>
                  <a:pt x="1613611" y="66801"/>
                </a:lnTo>
                <a:lnTo>
                  <a:pt x="1663776" y="82550"/>
                </a:lnTo>
                <a:lnTo>
                  <a:pt x="1698447" y="106171"/>
                </a:lnTo>
                <a:lnTo>
                  <a:pt x="1717751" y="141477"/>
                </a:lnTo>
                <a:lnTo>
                  <a:pt x="1725498" y="188721"/>
                </a:lnTo>
                <a:lnTo>
                  <a:pt x="1725498" y="3376942"/>
                </a:lnTo>
                <a:lnTo>
                  <a:pt x="1717751" y="3424085"/>
                </a:lnTo>
                <a:lnTo>
                  <a:pt x="1698447" y="3459467"/>
                </a:lnTo>
                <a:lnTo>
                  <a:pt x="1663776" y="3483102"/>
                </a:lnTo>
                <a:lnTo>
                  <a:pt x="1640535" y="3494849"/>
                </a:lnTo>
                <a:lnTo>
                  <a:pt x="1613611" y="3498786"/>
                </a:lnTo>
                <a:lnTo>
                  <a:pt x="1520901" y="3514547"/>
                </a:lnTo>
                <a:lnTo>
                  <a:pt x="1358849" y="3530231"/>
                </a:lnTo>
                <a:lnTo>
                  <a:pt x="1258392" y="3538118"/>
                </a:lnTo>
                <a:lnTo>
                  <a:pt x="1142568" y="3545992"/>
                </a:lnTo>
                <a:lnTo>
                  <a:pt x="1015187" y="3549929"/>
                </a:lnTo>
                <a:lnTo>
                  <a:pt x="1459798" y="3549929"/>
                </a:lnTo>
                <a:lnTo>
                  <a:pt x="1621358" y="3530231"/>
                </a:lnTo>
                <a:lnTo>
                  <a:pt x="1675333" y="3510610"/>
                </a:lnTo>
                <a:lnTo>
                  <a:pt x="1717751" y="3479152"/>
                </a:lnTo>
                <a:lnTo>
                  <a:pt x="1744802" y="3431959"/>
                </a:lnTo>
                <a:lnTo>
                  <a:pt x="1752549" y="3408387"/>
                </a:lnTo>
                <a:lnTo>
                  <a:pt x="1752549" y="157225"/>
                </a:lnTo>
                <a:lnTo>
                  <a:pt x="1737055" y="110108"/>
                </a:lnTo>
                <a:lnTo>
                  <a:pt x="1702384" y="70865"/>
                </a:lnTo>
                <a:lnTo>
                  <a:pt x="1652219" y="47116"/>
                </a:lnTo>
                <a:lnTo>
                  <a:pt x="1621358" y="39369"/>
                </a:lnTo>
                <a:lnTo>
                  <a:pt x="1571066" y="31495"/>
                </a:lnTo>
                <a:close/>
              </a:path>
              <a:path w="1752600" h="3581400">
                <a:moveTo>
                  <a:pt x="876249" y="35432"/>
                </a:moveTo>
                <a:lnTo>
                  <a:pt x="663905" y="39369"/>
                </a:lnTo>
                <a:lnTo>
                  <a:pt x="443915" y="47116"/>
                </a:lnTo>
                <a:lnTo>
                  <a:pt x="185280" y="62864"/>
                </a:lnTo>
                <a:lnTo>
                  <a:pt x="138938" y="70865"/>
                </a:lnTo>
                <a:lnTo>
                  <a:pt x="92646" y="86486"/>
                </a:lnTo>
                <a:lnTo>
                  <a:pt x="57899" y="110108"/>
                </a:lnTo>
                <a:lnTo>
                  <a:pt x="30886" y="165100"/>
                </a:lnTo>
                <a:lnTo>
                  <a:pt x="30886" y="3400513"/>
                </a:lnTo>
                <a:lnTo>
                  <a:pt x="46291" y="3439833"/>
                </a:lnTo>
                <a:lnTo>
                  <a:pt x="73304" y="3471278"/>
                </a:lnTo>
                <a:lnTo>
                  <a:pt x="138938" y="3498786"/>
                </a:lnTo>
                <a:lnTo>
                  <a:pt x="231571" y="3510610"/>
                </a:lnTo>
                <a:lnTo>
                  <a:pt x="393700" y="3526294"/>
                </a:lnTo>
                <a:lnTo>
                  <a:pt x="494068" y="3534181"/>
                </a:lnTo>
                <a:lnTo>
                  <a:pt x="609930" y="3542055"/>
                </a:lnTo>
                <a:lnTo>
                  <a:pt x="737311" y="3545992"/>
                </a:lnTo>
                <a:lnTo>
                  <a:pt x="1015187" y="3545992"/>
                </a:lnTo>
                <a:lnTo>
                  <a:pt x="1142568" y="3542055"/>
                </a:lnTo>
                <a:lnTo>
                  <a:pt x="1258392" y="3534181"/>
                </a:lnTo>
                <a:lnTo>
                  <a:pt x="1358849" y="3526294"/>
                </a:lnTo>
                <a:lnTo>
                  <a:pt x="1520901" y="3510610"/>
                </a:lnTo>
                <a:lnTo>
                  <a:pt x="1613611" y="3498786"/>
                </a:lnTo>
                <a:lnTo>
                  <a:pt x="1659966" y="3483102"/>
                </a:lnTo>
                <a:lnTo>
                  <a:pt x="1694637" y="3455593"/>
                </a:lnTo>
                <a:lnTo>
                  <a:pt x="1721688" y="3400513"/>
                </a:lnTo>
                <a:lnTo>
                  <a:pt x="1721688" y="3176396"/>
                </a:lnTo>
                <a:lnTo>
                  <a:pt x="81038" y="3176396"/>
                </a:lnTo>
                <a:lnTo>
                  <a:pt x="81038" y="306704"/>
                </a:lnTo>
                <a:lnTo>
                  <a:pt x="84912" y="302767"/>
                </a:lnTo>
                <a:lnTo>
                  <a:pt x="1721688" y="302767"/>
                </a:lnTo>
                <a:lnTo>
                  <a:pt x="1721688" y="208406"/>
                </a:lnTo>
                <a:lnTo>
                  <a:pt x="876249" y="208406"/>
                </a:lnTo>
                <a:lnTo>
                  <a:pt x="860755" y="204469"/>
                </a:lnTo>
                <a:lnTo>
                  <a:pt x="849198" y="196595"/>
                </a:lnTo>
                <a:lnTo>
                  <a:pt x="844118" y="188721"/>
                </a:lnTo>
                <a:lnTo>
                  <a:pt x="277914" y="188721"/>
                </a:lnTo>
                <a:lnTo>
                  <a:pt x="270179" y="184784"/>
                </a:lnTo>
                <a:lnTo>
                  <a:pt x="266319" y="176910"/>
                </a:lnTo>
                <a:lnTo>
                  <a:pt x="266319" y="161162"/>
                </a:lnTo>
                <a:lnTo>
                  <a:pt x="270179" y="153288"/>
                </a:lnTo>
                <a:lnTo>
                  <a:pt x="277914" y="149351"/>
                </a:lnTo>
                <a:lnTo>
                  <a:pt x="844118" y="149351"/>
                </a:lnTo>
                <a:lnTo>
                  <a:pt x="849198" y="141477"/>
                </a:lnTo>
                <a:lnTo>
                  <a:pt x="860755" y="133730"/>
                </a:lnTo>
                <a:lnTo>
                  <a:pt x="876249" y="129793"/>
                </a:lnTo>
                <a:lnTo>
                  <a:pt x="1708146" y="129793"/>
                </a:lnTo>
                <a:lnTo>
                  <a:pt x="1706194" y="125856"/>
                </a:lnTo>
                <a:lnTo>
                  <a:pt x="1679143" y="98297"/>
                </a:lnTo>
                <a:lnTo>
                  <a:pt x="1640535" y="78612"/>
                </a:lnTo>
                <a:lnTo>
                  <a:pt x="1567256" y="62864"/>
                </a:lnTo>
                <a:lnTo>
                  <a:pt x="1308557" y="47116"/>
                </a:lnTo>
                <a:lnTo>
                  <a:pt x="1088593" y="39369"/>
                </a:lnTo>
                <a:lnTo>
                  <a:pt x="876249" y="35432"/>
                </a:lnTo>
                <a:close/>
              </a:path>
              <a:path w="1752600" h="3581400">
                <a:moveTo>
                  <a:pt x="1721688" y="302767"/>
                </a:moveTo>
                <a:lnTo>
                  <a:pt x="1671396" y="302767"/>
                </a:lnTo>
                <a:lnTo>
                  <a:pt x="1675333" y="306704"/>
                </a:lnTo>
                <a:lnTo>
                  <a:pt x="1675333" y="3176396"/>
                </a:lnTo>
                <a:lnTo>
                  <a:pt x="1721688" y="3176396"/>
                </a:lnTo>
                <a:lnTo>
                  <a:pt x="1721688" y="302767"/>
                </a:lnTo>
                <a:close/>
              </a:path>
              <a:path w="1752600" h="3581400">
                <a:moveTo>
                  <a:pt x="1708146" y="129793"/>
                </a:moveTo>
                <a:lnTo>
                  <a:pt x="876249" y="129793"/>
                </a:lnTo>
                <a:lnTo>
                  <a:pt x="891743" y="133730"/>
                </a:lnTo>
                <a:lnTo>
                  <a:pt x="903300" y="141477"/>
                </a:lnTo>
                <a:lnTo>
                  <a:pt x="911047" y="153288"/>
                </a:lnTo>
                <a:lnTo>
                  <a:pt x="914857" y="169036"/>
                </a:lnTo>
                <a:lnTo>
                  <a:pt x="911047" y="184784"/>
                </a:lnTo>
                <a:lnTo>
                  <a:pt x="903300" y="196595"/>
                </a:lnTo>
                <a:lnTo>
                  <a:pt x="891743" y="204469"/>
                </a:lnTo>
                <a:lnTo>
                  <a:pt x="876249" y="208406"/>
                </a:lnTo>
                <a:lnTo>
                  <a:pt x="1721688" y="208406"/>
                </a:lnTo>
                <a:lnTo>
                  <a:pt x="1721688" y="165100"/>
                </a:lnTo>
                <a:lnTo>
                  <a:pt x="1713941" y="141477"/>
                </a:lnTo>
                <a:lnTo>
                  <a:pt x="1708146" y="129793"/>
                </a:lnTo>
                <a:close/>
              </a:path>
              <a:path w="1752600" h="3581400">
                <a:moveTo>
                  <a:pt x="844118" y="149351"/>
                </a:moveTo>
                <a:lnTo>
                  <a:pt x="293382" y="149351"/>
                </a:lnTo>
                <a:lnTo>
                  <a:pt x="301066" y="153288"/>
                </a:lnTo>
                <a:lnTo>
                  <a:pt x="304927" y="161162"/>
                </a:lnTo>
                <a:lnTo>
                  <a:pt x="304927" y="176910"/>
                </a:lnTo>
                <a:lnTo>
                  <a:pt x="301066" y="184784"/>
                </a:lnTo>
                <a:lnTo>
                  <a:pt x="293382" y="188721"/>
                </a:lnTo>
                <a:lnTo>
                  <a:pt x="844118" y="188721"/>
                </a:lnTo>
                <a:lnTo>
                  <a:pt x="841578" y="184784"/>
                </a:lnTo>
                <a:lnTo>
                  <a:pt x="837641" y="169036"/>
                </a:lnTo>
                <a:lnTo>
                  <a:pt x="841578" y="153288"/>
                </a:lnTo>
                <a:lnTo>
                  <a:pt x="844118" y="149351"/>
                </a:lnTo>
                <a:close/>
              </a:path>
            </a:pathLst>
          </a:custGeom>
          <a:solidFill>
            <a:srgbClr val="114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169" y="796670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69">
                <a:moveTo>
                  <a:pt x="27063" y="0"/>
                </a:moveTo>
                <a:lnTo>
                  <a:pt x="34747" y="3937"/>
                </a:lnTo>
                <a:lnTo>
                  <a:pt x="38607" y="11811"/>
                </a:lnTo>
                <a:lnTo>
                  <a:pt x="38607" y="19684"/>
                </a:lnTo>
                <a:lnTo>
                  <a:pt x="38607" y="27558"/>
                </a:lnTo>
                <a:lnTo>
                  <a:pt x="34747" y="35432"/>
                </a:lnTo>
                <a:lnTo>
                  <a:pt x="27063" y="39369"/>
                </a:lnTo>
                <a:lnTo>
                  <a:pt x="11595" y="39369"/>
                </a:lnTo>
                <a:lnTo>
                  <a:pt x="3860" y="35432"/>
                </a:lnTo>
                <a:lnTo>
                  <a:pt x="0" y="27558"/>
                </a:lnTo>
                <a:lnTo>
                  <a:pt x="0" y="19684"/>
                </a:lnTo>
                <a:lnTo>
                  <a:pt x="0" y="11811"/>
                </a:lnTo>
                <a:lnTo>
                  <a:pt x="3860" y="3937"/>
                </a:lnTo>
                <a:lnTo>
                  <a:pt x="11595" y="0"/>
                </a:lnTo>
                <a:lnTo>
                  <a:pt x="27063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3966" y="767587"/>
            <a:ext cx="96266" cy="9766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889" y="950086"/>
            <a:ext cx="1594485" cy="2874010"/>
          </a:xfrm>
          <a:custGeom>
            <a:avLst/>
            <a:gdLst/>
            <a:ahLst/>
            <a:cxnLst/>
            <a:rect l="l" t="t" r="r" b="b"/>
            <a:pathLst>
              <a:path w="1594485" h="2874010">
                <a:moveTo>
                  <a:pt x="1590357" y="0"/>
                </a:moveTo>
                <a:lnTo>
                  <a:pt x="1594294" y="3937"/>
                </a:lnTo>
                <a:lnTo>
                  <a:pt x="1594294" y="2873629"/>
                </a:lnTo>
                <a:lnTo>
                  <a:pt x="0" y="2873629"/>
                </a:lnTo>
                <a:lnTo>
                  <a:pt x="0" y="3937"/>
                </a:lnTo>
                <a:lnTo>
                  <a:pt x="3873" y="0"/>
                </a:lnTo>
                <a:lnTo>
                  <a:pt x="1590357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863" y="678815"/>
            <a:ext cx="1540510" cy="3369310"/>
          </a:xfrm>
          <a:custGeom>
            <a:avLst/>
            <a:gdLst/>
            <a:ahLst/>
            <a:cxnLst/>
            <a:rect l="l" t="t" r="r" b="b"/>
            <a:pathLst>
              <a:path w="1540510" h="3369310">
                <a:moveTo>
                  <a:pt x="849236" y="0"/>
                </a:moveTo>
                <a:lnTo>
                  <a:pt x="1061580" y="3937"/>
                </a:lnTo>
                <a:lnTo>
                  <a:pt x="1281544" y="11684"/>
                </a:lnTo>
                <a:lnTo>
                  <a:pt x="1470774" y="23495"/>
                </a:lnTo>
                <a:lnTo>
                  <a:pt x="1540243" y="31369"/>
                </a:lnTo>
                <a:lnTo>
                  <a:pt x="1470774" y="27432"/>
                </a:lnTo>
                <a:lnTo>
                  <a:pt x="1281544" y="15621"/>
                </a:lnTo>
                <a:lnTo>
                  <a:pt x="1061580" y="7874"/>
                </a:lnTo>
                <a:lnTo>
                  <a:pt x="849236" y="3937"/>
                </a:lnTo>
                <a:lnTo>
                  <a:pt x="636892" y="7874"/>
                </a:lnTo>
                <a:lnTo>
                  <a:pt x="416902" y="15621"/>
                </a:lnTo>
                <a:lnTo>
                  <a:pt x="227761" y="27432"/>
                </a:lnTo>
                <a:lnTo>
                  <a:pt x="158267" y="31369"/>
                </a:lnTo>
                <a:lnTo>
                  <a:pt x="111925" y="39370"/>
                </a:lnTo>
                <a:lnTo>
                  <a:pt x="65633" y="54990"/>
                </a:lnTo>
                <a:lnTo>
                  <a:pt x="30886" y="78612"/>
                </a:lnTo>
                <a:lnTo>
                  <a:pt x="3873" y="133604"/>
                </a:lnTo>
                <a:lnTo>
                  <a:pt x="3873" y="157225"/>
                </a:lnTo>
                <a:lnTo>
                  <a:pt x="3873" y="3345446"/>
                </a:lnTo>
                <a:lnTo>
                  <a:pt x="3873" y="3369017"/>
                </a:lnTo>
                <a:lnTo>
                  <a:pt x="0" y="3345446"/>
                </a:lnTo>
                <a:lnTo>
                  <a:pt x="0" y="157225"/>
                </a:lnTo>
                <a:lnTo>
                  <a:pt x="7734" y="109982"/>
                </a:lnTo>
                <a:lnTo>
                  <a:pt x="27012" y="74675"/>
                </a:lnTo>
                <a:lnTo>
                  <a:pt x="61760" y="51054"/>
                </a:lnTo>
                <a:lnTo>
                  <a:pt x="111925" y="35306"/>
                </a:lnTo>
                <a:lnTo>
                  <a:pt x="158267" y="31369"/>
                </a:lnTo>
                <a:lnTo>
                  <a:pt x="227761" y="23495"/>
                </a:lnTo>
                <a:lnTo>
                  <a:pt x="416902" y="11684"/>
                </a:lnTo>
                <a:lnTo>
                  <a:pt x="636892" y="3937"/>
                </a:lnTo>
                <a:lnTo>
                  <a:pt x="849236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737" y="710183"/>
            <a:ext cx="1694814" cy="3487420"/>
          </a:xfrm>
          <a:custGeom>
            <a:avLst/>
            <a:gdLst/>
            <a:ahLst/>
            <a:cxnLst/>
            <a:rect l="l" t="t" r="r" b="b"/>
            <a:pathLst>
              <a:path w="1694814" h="3487420">
                <a:moveTo>
                  <a:pt x="1536369" y="0"/>
                </a:moveTo>
                <a:lnTo>
                  <a:pt x="1582724" y="3937"/>
                </a:lnTo>
                <a:lnTo>
                  <a:pt x="1632889" y="19685"/>
                </a:lnTo>
                <a:lnTo>
                  <a:pt x="1667560" y="43306"/>
                </a:lnTo>
                <a:lnTo>
                  <a:pt x="1686864" y="78612"/>
                </a:lnTo>
                <a:lnTo>
                  <a:pt x="1694611" y="125856"/>
                </a:lnTo>
                <a:lnTo>
                  <a:pt x="1694611" y="3314077"/>
                </a:lnTo>
                <a:lnTo>
                  <a:pt x="1686864" y="3361220"/>
                </a:lnTo>
                <a:lnTo>
                  <a:pt x="1667560" y="3396602"/>
                </a:lnTo>
                <a:lnTo>
                  <a:pt x="1632889" y="3420237"/>
                </a:lnTo>
                <a:lnTo>
                  <a:pt x="1609648" y="3431984"/>
                </a:lnTo>
                <a:lnTo>
                  <a:pt x="1582724" y="3435921"/>
                </a:lnTo>
                <a:lnTo>
                  <a:pt x="1490014" y="3451682"/>
                </a:lnTo>
                <a:lnTo>
                  <a:pt x="1327962" y="3467366"/>
                </a:lnTo>
                <a:lnTo>
                  <a:pt x="1227505" y="3475253"/>
                </a:lnTo>
                <a:lnTo>
                  <a:pt x="1111681" y="3483127"/>
                </a:lnTo>
                <a:lnTo>
                  <a:pt x="984300" y="3487064"/>
                </a:lnTo>
                <a:lnTo>
                  <a:pt x="706424" y="3487064"/>
                </a:lnTo>
                <a:lnTo>
                  <a:pt x="579043" y="3483127"/>
                </a:lnTo>
                <a:lnTo>
                  <a:pt x="463181" y="3475253"/>
                </a:lnTo>
                <a:lnTo>
                  <a:pt x="362813" y="3467366"/>
                </a:lnTo>
                <a:lnTo>
                  <a:pt x="200685" y="3451682"/>
                </a:lnTo>
                <a:lnTo>
                  <a:pt x="108051" y="3435921"/>
                </a:lnTo>
                <a:lnTo>
                  <a:pt x="81038" y="3431984"/>
                </a:lnTo>
                <a:lnTo>
                  <a:pt x="42418" y="3412350"/>
                </a:lnTo>
                <a:lnTo>
                  <a:pt x="11544" y="3380905"/>
                </a:lnTo>
                <a:lnTo>
                  <a:pt x="0" y="3337648"/>
                </a:lnTo>
                <a:lnTo>
                  <a:pt x="15405" y="3376968"/>
                </a:lnTo>
                <a:lnTo>
                  <a:pt x="42418" y="3408413"/>
                </a:lnTo>
                <a:lnTo>
                  <a:pt x="84899" y="3428047"/>
                </a:lnTo>
                <a:lnTo>
                  <a:pt x="108051" y="3435921"/>
                </a:lnTo>
                <a:lnTo>
                  <a:pt x="200685" y="3447745"/>
                </a:lnTo>
                <a:lnTo>
                  <a:pt x="362813" y="3463429"/>
                </a:lnTo>
                <a:lnTo>
                  <a:pt x="463181" y="3471316"/>
                </a:lnTo>
                <a:lnTo>
                  <a:pt x="579043" y="3479190"/>
                </a:lnTo>
                <a:lnTo>
                  <a:pt x="706424" y="3483127"/>
                </a:lnTo>
                <a:lnTo>
                  <a:pt x="984300" y="3483127"/>
                </a:lnTo>
                <a:lnTo>
                  <a:pt x="1111681" y="3479190"/>
                </a:lnTo>
                <a:lnTo>
                  <a:pt x="1227505" y="3471316"/>
                </a:lnTo>
                <a:lnTo>
                  <a:pt x="1327962" y="3463429"/>
                </a:lnTo>
                <a:lnTo>
                  <a:pt x="1490014" y="3447745"/>
                </a:lnTo>
                <a:lnTo>
                  <a:pt x="1582724" y="3435921"/>
                </a:lnTo>
                <a:lnTo>
                  <a:pt x="1629079" y="3420237"/>
                </a:lnTo>
                <a:lnTo>
                  <a:pt x="1663750" y="3392728"/>
                </a:lnTo>
                <a:lnTo>
                  <a:pt x="1690801" y="3337648"/>
                </a:lnTo>
                <a:lnTo>
                  <a:pt x="1690801" y="3314077"/>
                </a:lnTo>
                <a:lnTo>
                  <a:pt x="1690801" y="125856"/>
                </a:lnTo>
                <a:lnTo>
                  <a:pt x="1690801" y="102235"/>
                </a:lnTo>
                <a:lnTo>
                  <a:pt x="1683054" y="78612"/>
                </a:lnTo>
                <a:lnTo>
                  <a:pt x="1648256" y="35432"/>
                </a:lnTo>
                <a:lnTo>
                  <a:pt x="1609648" y="15748"/>
                </a:lnTo>
                <a:lnTo>
                  <a:pt x="1582724" y="8000"/>
                </a:lnTo>
                <a:lnTo>
                  <a:pt x="1536369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50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49" y="0"/>
                </a:moveTo>
                <a:lnTo>
                  <a:pt x="660095" y="3936"/>
                </a:lnTo>
                <a:lnTo>
                  <a:pt x="440042" y="11810"/>
                </a:lnTo>
                <a:lnTo>
                  <a:pt x="250901" y="23621"/>
                </a:lnTo>
                <a:lnTo>
                  <a:pt x="181419" y="31495"/>
                </a:lnTo>
                <a:lnTo>
                  <a:pt x="131254" y="39369"/>
                </a:lnTo>
                <a:lnTo>
                  <a:pt x="73304" y="58927"/>
                </a:lnTo>
                <a:lnTo>
                  <a:pt x="30886" y="86486"/>
                </a:lnTo>
                <a:lnTo>
                  <a:pt x="19278" y="110108"/>
                </a:lnTo>
                <a:lnTo>
                  <a:pt x="7683" y="129793"/>
                </a:lnTo>
                <a:lnTo>
                  <a:pt x="0" y="157225"/>
                </a:lnTo>
                <a:lnTo>
                  <a:pt x="0" y="188721"/>
                </a:lnTo>
                <a:lnTo>
                  <a:pt x="0" y="3376942"/>
                </a:lnTo>
                <a:lnTo>
                  <a:pt x="0" y="3408387"/>
                </a:lnTo>
                <a:lnTo>
                  <a:pt x="7683" y="3431959"/>
                </a:lnTo>
                <a:lnTo>
                  <a:pt x="34747" y="3479152"/>
                </a:lnTo>
                <a:lnTo>
                  <a:pt x="77177" y="3510610"/>
                </a:lnTo>
                <a:lnTo>
                  <a:pt x="131254" y="3530231"/>
                </a:lnTo>
                <a:lnTo>
                  <a:pt x="227761" y="3542055"/>
                </a:lnTo>
                <a:lnTo>
                  <a:pt x="389889" y="3561689"/>
                </a:lnTo>
                <a:lnTo>
                  <a:pt x="494068" y="3569563"/>
                </a:lnTo>
                <a:lnTo>
                  <a:pt x="609930" y="3573500"/>
                </a:lnTo>
                <a:lnTo>
                  <a:pt x="737311" y="3577437"/>
                </a:lnTo>
                <a:lnTo>
                  <a:pt x="876249" y="3581374"/>
                </a:lnTo>
                <a:lnTo>
                  <a:pt x="1015187" y="3577437"/>
                </a:lnTo>
                <a:lnTo>
                  <a:pt x="1142568" y="3573500"/>
                </a:lnTo>
                <a:lnTo>
                  <a:pt x="1258392" y="3569563"/>
                </a:lnTo>
                <a:lnTo>
                  <a:pt x="1362659" y="3561689"/>
                </a:lnTo>
                <a:lnTo>
                  <a:pt x="1524838" y="3542055"/>
                </a:lnTo>
                <a:lnTo>
                  <a:pt x="1621358" y="3530231"/>
                </a:lnTo>
                <a:lnTo>
                  <a:pt x="1675333" y="3510610"/>
                </a:lnTo>
                <a:lnTo>
                  <a:pt x="1717751" y="3479152"/>
                </a:lnTo>
                <a:lnTo>
                  <a:pt x="1744802" y="3431959"/>
                </a:lnTo>
                <a:lnTo>
                  <a:pt x="1752549" y="3408387"/>
                </a:lnTo>
                <a:lnTo>
                  <a:pt x="1752549" y="3376942"/>
                </a:lnTo>
                <a:lnTo>
                  <a:pt x="1752549" y="188721"/>
                </a:lnTo>
                <a:lnTo>
                  <a:pt x="1752549" y="157225"/>
                </a:lnTo>
                <a:lnTo>
                  <a:pt x="1744802" y="129793"/>
                </a:lnTo>
                <a:lnTo>
                  <a:pt x="1721688" y="86486"/>
                </a:lnTo>
                <a:lnTo>
                  <a:pt x="1679143" y="58927"/>
                </a:lnTo>
                <a:lnTo>
                  <a:pt x="1621358" y="39369"/>
                </a:lnTo>
                <a:lnTo>
                  <a:pt x="1571066" y="31495"/>
                </a:lnTo>
                <a:lnTo>
                  <a:pt x="1501597" y="23621"/>
                </a:lnTo>
                <a:lnTo>
                  <a:pt x="1312494" y="11810"/>
                </a:lnTo>
                <a:lnTo>
                  <a:pt x="1092403" y="3936"/>
                </a:lnTo>
                <a:lnTo>
                  <a:pt x="876249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hape 133">
            <a:extLst>
              <a:ext uri="{FF2B5EF4-FFF2-40B4-BE49-F238E27FC236}">
                <a16:creationId xmlns:a16="http://schemas.microsoft.com/office/drawing/2014/main" id="{7B903AF6-E4A3-451E-879C-6DC3B7EB7258}"/>
              </a:ext>
            </a:extLst>
          </p:cNvPr>
          <p:cNvSpPr txBox="1">
            <a:spLocks/>
          </p:cNvSpPr>
          <p:nvPr/>
        </p:nvSpPr>
        <p:spPr>
          <a:xfrm>
            <a:off x="3505203" y="2038351"/>
            <a:ext cx="5638800" cy="1066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b="1" dirty="0">
                <a:solidFill>
                  <a:srgbClr val="114454"/>
                </a:solidFill>
                <a:latin typeface="Vrinda" panose="020B0502040204020203" pitchFamily="34" charset="0"/>
                <a:ea typeface="Roboto Slab"/>
                <a:cs typeface="Vrinda" panose="020B0502040204020203" pitchFamily="34" charset="0"/>
                <a:sym typeface="Roboto Slab"/>
              </a:rPr>
              <a:t>How to upload stored files from phone memory?</a:t>
            </a:r>
            <a:endParaRPr lang="en" sz="2900" b="1" dirty="0">
              <a:solidFill>
                <a:srgbClr val="114454"/>
              </a:solidFill>
              <a:latin typeface="Vrinda" panose="020B0502040204020203" pitchFamily="34" charset="0"/>
              <a:ea typeface="Roboto Slab"/>
              <a:cs typeface="Vrinda" panose="020B0502040204020203" pitchFamily="34" charset="0"/>
              <a:sym typeface="Roboto Slab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47D287-C3C8-487F-A588-9CB5033B74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90" y="973839"/>
            <a:ext cx="1575025" cy="28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5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77"/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E7A1C-4E8E-4EBE-8F48-D17EC675E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62" y="1116444"/>
            <a:ext cx="1867620" cy="3341256"/>
          </a:xfrm>
          <a:prstGeom prst="rect">
            <a:avLst/>
          </a:prstGeom>
        </p:spPr>
      </p:pic>
      <p:sp>
        <p:nvSpPr>
          <p:cNvPr id="12" name="Shape 377"/>
          <p:cNvSpPr/>
          <p:nvPr/>
        </p:nvSpPr>
        <p:spPr>
          <a:xfrm>
            <a:off x="4953004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45"/>
          <p:cNvSpPr txBox="1">
            <a:spLocks/>
          </p:cNvSpPr>
          <p:nvPr/>
        </p:nvSpPr>
        <p:spPr>
          <a:xfrm>
            <a:off x="762003" y="60290"/>
            <a:ext cx="8382000" cy="53026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How to register?</a:t>
            </a:r>
            <a:endParaRPr lang="en" sz="2800" b="1">
              <a:solidFill>
                <a:schemeClr val="accent3">
                  <a:lumMod val="40000"/>
                  <a:lumOff val="60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8" name="Shape 455"/>
          <p:cNvSpPr/>
          <p:nvPr/>
        </p:nvSpPr>
        <p:spPr>
          <a:xfrm>
            <a:off x="360903" y="143399"/>
            <a:ext cx="258745" cy="304800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90803" y="2800351"/>
            <a:ext cx="228600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86601" y="3333751"/>
            <a:ext cx="1977013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>
                <a:solidFill>
                  <a:schemeClr val="tx1"/>
                </a:solidFill>
              </a:rPr>
              <a:t>This splash screen will appear</a:t>
            </a:r>
          </a:p>
        </p:txBody>
      </p:sp>
      <p:sp>
        <p:nvSpPr>
          <p:cNvPr id="22" name="Oval 21"/>
          <p:cNvSpPr/>
          <p:nvPr/>
        </p:nvSpPr>
        <p:spPr>
          <a:xfrm>
            <a:off x="1121138" y="2181828"/>
            <a:ext cx="720909" cy="724316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152936" y="2789799"/>
            <a:ext cx="3774107" cy="1023238"/>
            <a:chOff x="803732" y="2637398"/>
            <a:chExt cx="3774106" cy="1023238"/>
          </a:xfrm>
        </p:grpSpPr>
        <p:pic>
          <p:nvPicPr>
            <p:cNvPr id="24" name="Picture 23" descr="pointer-finger-hi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4660">
              <a:off x="803732" y="2637398"/>
              <a:ext cx="365760" cy="51729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215637" y="2952750"/>
              <a:ext cx="2362201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dirty="0"/>
                <a:t>Tap on </a:t>
              </a:r>
            </a:p>
            <a:p>
              <a:pPr lvl="0" algn="ctr"/>
              <a:r>
                <a:rPr lang="en-US" sz="2000" dirty="0"/>
                <a:t>VBDS-JatakSeva icon</a:t>
              </a:r>
              <a:endParaRPr lang="en" sz="2000" dirty="0">
                <a:solidFill>
                  <a:schemeClr val="tx1"/>
                </a:solidFill>
                <a:latin typeface="Vrinda" panose="020B0502040204020203" pitchFamily="34" charset="0"/>
                <a:cs typeface="Vrinda" panose="020B0502040204020203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53F8A43-027A-4C0D-942A-070584D0F9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548" y="1122525"/>
            <a:ext cx="1815126" cy="32624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77">
            <a:extLst>
              <a:ext uri="{FF2B5EF4-FFF2-40B4-BE49-F238E27FC236}">
                <a16:creationId xmlns:a16="http://schemas.microsoft.com/office/drawing/2014/main" id="{A465BCD9-F10F-4FB1-941E-264C104BF5ED}"/>
              </a:ext>
            </a:extLst>
          </p:cNvPr>
          <p:cNvSpPr/>
          <p:nvPr/>
        </p:nvSpPr>
        <p:spPr>
          <a:xfrm>
            <a:off x="6840280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51BA8F-3AED-4B35-85B8-E3C1E5E84D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555" y="1118367"/>
            <a:ext cx="1870363" cy="3325090"/>
          </a:xfrm>
          <a:prstGeom prst="rect">
            <a:avLst/>
          </a:prstGeom>
        </p:spPr>
      </p:pic>
      <p:sp>
        <p:nvSpPr>
          <p:cNvPr id="26" name="Shape 377">
            <a:extLst>
              <a:ext uri="{FF2B5EF4-FFF2-40B4-BE49-F238E27FC236}">
                <a16:creationId xmlns:a16="http://schemas.microsoft.com/office/drawing/2014/main" id="{75401847-A4EF-48C7-9E49-88A1A7BBE177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07F7C5-BF48-4FDE-A47D-ED56EA882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92" y="1118367"/>
            <a:ext cx="1846227" cy="328218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D2E0AF"/>
                </a:solidFill>
                <a:latin typeface="Arial"/>
                <a:cs typeface="Arial"/>
              </a:rPr>
              <a:t>Stored Files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9400" y="1288018"/>
            <a:ext cx="29578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Tap here to open the </a:t>
            </a:r>
            <a:r>
              <a:rPr lang="en-US" dirty="0">
                <a:solidFill>
                  <a:srgbClr val="FF0000"/>
                </a:solidFill>
              </a:rPr>
              <a:t>Sidebar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13737" y="3019836"/>
            <a:ext cx="343421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Tap on ‘</a:t>
            </a:r>
            <a:r>
              <a:rPr lang="en-US" u="sng" dirty="0"/>
              <a:t>Upload offline stored files</a:t>
            </a:r>
            <a:r>
              <a:rPr lang="en-US" dirty="0"/>
              <a:t>’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791" y="1168977"/>
            <a:ext cx="307338" cy="304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32" name="Picture 31" descr="pointer-finger-hi.png">
            <a:extLst>
              <a:ext uri="{FF2B5EF4-FFF2-40B4-BE49-F238E27FC236}">
                <a16:creationId xmlns:a16="http://schemas.microsoft.com/office/drawing/2014/main" id="{133B6F9E-4B22-412E-9787-240E21900C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660">
            <a:off x="357881" y="1414602"/>
            <a:ext cx="365760" cy="51729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59E74F-F9A1-4DF6-9CD9-081FABAA5FF2}"/>
              </a:ext>
            </a:extLst>
          </p:cNvPr>
          <p:cNvCxnSpPr/>
          <p:nvPr/>
        </p:nvCxnSpPr>
        <p:spPr>
          <a:xfrm>
            <a:off x="831639" y="1472189"/>
            <a:ext cx="19202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6D1A0F-C471-4F28-9CF1-225A96EF2BA5}"/>
              </a:ext>
            </a:extLst>
          </p:cNvPr>
          <p:cNvCxnSpPr/>
          <p:nvPr/>
        </p:nvCxnSpPr>
        <p:spPr>
          <a:xfrm>
            <a:off x="5820428" y="1472189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796D5F-A741-49A1-BF51-B0BC036876BC}"/>
              </a:ext>
            </a:extLst>
          </p:cNvPr>
          <p:cNvSpPr/>
          <p:nvPr/>
        </p:nvSpPr>
        <p:spPr>
          <a:xfrm>
            <a:off x="6967946" y="3080448"/>
            <a:ext cx="1414053" cy="24765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A2BA23F-393A-4B11-A7AB-BBD6F25DB13E}"/>
              </a:ext>
            </a:extLst>
          </p:cNvPr>
          <p:cNvCxnSpPr>
            <a:cxnSpLocks/>
          </p:cNvCxnSpPr>
          <p:nvPr/>
        </p:nvCxnSpPr>
        <p:spPr>
          <a:xfrm flipH="1">
            <a:off x="6062406" y="3218170"/>
            <a:ext cx="9055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210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377">
            <a:extLst>
              <a:ext uri="{FF2B5EF4-FFF2-40B4-BE49-F238E27FC236}">
                <a16:creationId xmlns:a16="http://schemas.microsoft.com/office/drawing/2014/main" id="{75401847-A4EF-48C7-9E49-88A1A7BBE177}"/>
              </a:ext>
            </a:extLst>
          </p:cNvPr>
          <p:cNvSpPr/>
          <p:nvPr/>
        </p:nvSpPr>
        <p:spPr>
          <a:xfrm>
            <a:off x="3487480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27D31-F6BF-4878-BB77-4EC0D0DD4F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180" y="1111825"/>
            <a:ext cx="1849906" cy="32887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F9DAAD-A11A-4BDD-B994-774FA615AF05}"/>
              </a:ext>
            </a:extLst>
          </p:cNvPr>
          <p:cNvSpPr txBox="1"/>
          <p:nvPr/>
        </p:nvSpPr>
        <p:spPr>
          <a:xfrm>
            <a:off x="5707629" y="1581151"/>
            <a:ext cx="259817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You can view the number of pending files </a:t>
            </a:r>
            <a:r>
              <a:rPr lang="en-US" sz="2000">
                <a:solidFill>
                  <a:srgbClr val="FF0000"/>
                </a:solidFill>
              </a:rPr>
              <a:t>(to be uploaded)</a:t>
            </a:r>
          </a:p>
        </p:txBody>
      </p:sp>
      <p:sp>
        <p:nvSpPr>
          <p:cNvPr id="22" name="Shape 133">
            <a:extLst>
              <a:ext uri="{FF2B5EF4-FFF2-40B4-BE49-F238E27FC236}">
                <a16:creationId xmlns:a16="http://schemas.microsoft.com/office/drawing/2014/main" id="{7267B444-59F4-40B9-A7E7-A3932E84545E}"/>
              </a:ext>
            </a:extLst>
          </p:cNvPr>
          <p:cNvSpPr txBox="1">
            <a:spLocks/>
          </p:cNvSpPr>
          <p:nvPr/>
        </p:nvSpPr>
        <p:spPr>
          <a:xfrm>
            <a:off x="304800" y="3714750"/>
            <a:ext cx="8839200" cy="762000"/>
          </a:xfrm>
          <a:prstGeom prst="rect">
            <a:avLst/>
          </a:prstGeom>
          <a:solidFill>
            <a:srgbClr val="FFFF99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en-US" sz="200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Note </a:t>
            </a:r>
            <a:r>
              <a:rPr lang="bn-IN" sz="200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– </a:t>
            </a:r>
            <a:r>
              <a:rPr lang="en-US" sz="200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If internet </a:t>
            </a:r>
            <a:r>
              <a:rPr lang="bn-IN" sz="200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connection </a:t>
            </a:r>
            <a:r>
              <a:rPr lang="en-US" sz="200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is available, no. of re</a:t>
            </a:r>
            <a:r>
              <a:rPr lang="bn-IN" sz="200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maining </a:t>
            </a:r>
            <a:r>
              <a:rPr lang="en-US" sz="200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f</a:t>
            </a:r>
            <a:r>
              <a:rPr lang="bn-IN" sz="200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ile</a:t>
            </a:r>
            <a:r>
              <a:rPr lang="en-US" sz="200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 will gradually become </a:t>
            </a:r>
            <a:r>
              <a:rPr lang="bn-IN" sz="200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0 </a:t>
            </a:r>
            <a:r>
              <a:rPr lang="en-US" sz="200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(zero)</a:t>
            </a:r>
            <a:endParaRPr lang="en" sz="200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614E94A5-C34F-49E2-9DDC-EF211598D6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D2E0AF"/>
                </a:solidFill>
                <a:latin typeface="Arial"/>
                <a:cs typeface="Arial"/>
              </a:rPr>
              <a:t>Stored Files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558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50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49" y="0"/>
                </a:moveTo>
                <a:lnTo>
                  <a:pt x="660095" y="3936"/>
                </a:lnTo>
                <a:lnTo>
                  <a:pt x="440042" y="11810"/>
                </a:lnTo>
                <a:lnTo>
                  <a:pt x="250901" y="23621"/>
                </a:lnTo>
                <a:lnTo>
                  <a:pt x="181419" y="31495"/>
                </a:lnTo>
                <a:lnTo>
                  <a:pt x="131254" y="39369"/>
                </a:lnTo>
                <a:lnTo>
                  <a:pt x="73304" y="58927"/>
                </a:lnTo>
                <a:lnTo>
                  <a:pt x="30886" y="86486"/>
                </a:lnTo>
                <a:lnTo>
                  <a:pt x="19278" y="110108"/>
                </a:lnTo>
                <a:lnTo>
                  <a:pt x="7683" y="129793"/>
                </a:lnTo>
                <a:lnTo>
                  <a:pt x="0" y="157225"/>
                </a:lnTo>
                <a:lnTo>
                  <a:pt x="0" y="3408387"/>
                </a:lnTo>
                <a:lnTo>
                  <a:pt x="19278" y="3459467"/>
                </a:lnTo>
                <a:lnTo>
                  <a:pt x="54025" y="3494849"/>
                </a:lnTo>
                <a:lnTo>
                  <a:pt x="104190" y="3522421"/>
                </a:lnTo>
                <a:lnTo>
                  <a:pt x="389889" y="3561689"/>
                </a:lnTo>
                <a:lnTo>
                  <a:pt x="494068" y="3569563"/>
                </a:lnTo>
                <a:lnTo>
                  <a:pt x="876249" y="3581374"/>
                </a:lnTo>
                <a:lnTo>
                  <a:pt x="1258392" y="3569563"/>
                </a:lnTo>
                <a:lnTo>
                  <a:pt x="1362659" y="3561689"/>
                </a:lnTo>
                <a:lnTo>
                  <a:pt x="1459798" y="3549929"/>
                </a:lnTo>
                <a:lnTo>
                  <a:pt x="737311" y="3549929"/>
                </a:lnTo>
                <a:lnTo>
                  <a:pt x="609930" y="3545992"/>
                </a:lnTo>
                <a:lnTo>
                  <a:pt x="494068" y="3538118"/>
                </a:lnTo>
                <a:lnTo>
                  <a:pt x="393700" y="3530231"/>
                </a:lnTo>
                <a:lnTo>
                  <a:pt x="231571" y="3514547"/>
                </a:lnTo>
                <a:lnTo>
                  <a:pt x="138938" y="3498786"/>
                </a:lnTo>
                <a:lnTo>
                  <a:pt x="111925" y="3494849"/>
                </a:lnTo>
                <a:lnTo>
                  <a:pt x="73304" y="3475215"/>
                </a:lnTo>
                <a:lnTo>
                  <a:pt x="42430" y="3443770"/>
                </a:lnTo>
                <a:lnTo>
                  <a:pt x="27012" y="3376942"/>
                </a:lnTo>
                <a:lnTo>
                  <a:pt x="27012" y="188721"/>
                </a:lnTo>
                <a:lnTo>
                  <a:pt x="34747" y="141477"/>
                </a:lnTo>
                <a:lnTo>
                  <a:pt x="54025" y="106171"/>
                </a:lnTo>
                <a:lnTo>
                  <a:pt x="88773" y="82550"/>
                </a:lnTo>
                <a:lnTo>
                  <a:pt x="138938" y="66801"/>
                </a:lnTo>
                <a:lnTo>
                  <a:pt x="185280" y="62864"/>
                </a:lnTo>
                <a:lnTo>
                  <a:pt x="254774" y="54990"/>
                </a:lnTo>
                <a:lnTo>
                  <a:pt x="443915" y="43179"/>
                </a:lnTo>
                <a:lnTo>
                  <a:pt x="663905" y="35432"/>
                </a:lnTo>
                <a:lnTo>
                  <a:pt x="876249" y="31495"/>
                </a:lnTo>
                <a:lnTo>
                  <a:pt x="1571066" y="31495"/>
                </a:lnTo>
                <a:lnTo>
                  <a:pt x="1501597" y="23621"/>
                </a:lnTo>
                <a:lnTo>
                  <a:pt x="1312494" y="11810"/>
                </a:lnTo>
                <a:lnTo>
                  <a:pt x="1092403" y="3936"/>
                </a:lnTo>
                <a:lnTo>
                  <a:pt x="876249" y="0"/>
                </a:lnTo>
                <a:close/>
              </a:path>
              <a:path w="1752600" h="3581400">
                <a:moveTo>
                  <a:pt x="1571066" y="31495"/>
                </a:moveTo>
                <a:lnTo>
                  <a:pt x="876249" y="31495"/>
                </a:lnTo>
                <a:lnTo>
                  <a:pt x="1088593" y="35432"/>
                </a:lnTo>
                <a:lnTo>
                  <a:pt x="1308557" y="43179"/>
                </a:lnTo>
                <a:lnTo>
                  <a:pt x="1497787" y="54990"/>
                </a:lnTo>
                <a:lnTo>
                  <a:pt x="1567256" y="62864"/>
                </a:lnTo>
                <a:lnTo>
                  <a:pt x="1613611" y="66801"/>
                </a:lnTo>
                <a:lnTo>
                  <a:pt x="1663776" y="82550"/>
                </a:lnTo>
                <a:lnTo>
                  <a:pt x="1698447" y="106171"/>
                </a:lnTo>
                <a:lnTo>
                  <a:pt x="1717751" y="141477"/>
                </a:lnTo>
                <a:lnTo>
                  <a:pt x="1725498" y="188721"/>
                </a:lnTo>
                <a:lnTo>
                  <a:pt x="1725498" y="3376942"/>
                </a:lnTo>
                <a:lnTo>
                  <a:pt x="1717751" y="3424085"/>
                </a:lnTo>
                <a:lnTo>
                  <a:pt x="1698447" y="3459467"/>
                </a:lnTo>
                <a:lnTo>
                  <a:pt x="1663776" y="3483102"/>
                </a:lnTo>
                <a:lnTo>
                  <a:pt x="1640535" y="3494849"/>
                </a:lnTo>
                <a:lnTo>
                  <a:pt x="1613611" y="3498786"/>
                </a:lnTo>
                <a:lnTo>
                  <a:pt x="1520901" y="3514547"/>
                </a:lnTo>
                <a:lnTo>
                  <a:pt x="1358849" y="3530231"/>
                </a:lnTo>
                <a:lnTo>
                  <a:pt x="1258392" y="3538118"/>
                </a:lnTo>
                <a:lnTo>
                  <a:pt x="1142568" y="3545992"/>
                </a:lnTo>
                <a:lnTo>
                  <a:pt x="1015187" y="3549929"/>
                </a:lnTo>
                <a:lnTo>
                  <a:pt x="1459798" y="3549929"/>
                </a:lnTo>
                <a:lnTo>
                  <a:pt x="1621358" y="3530231"/>
                </a:lnTo>
                <a:lnTo>
                  <a:pt x="1675333" y="3510610"/>
                </a:lnTo>
                <a:lnTo>
                  <a:pt x="1717751" y="3479152"/>
                </a:lnTo>
                <a:lnTo>
                  <a:pt x="1744802" y="3431959"/>
                </a:lnTo>
                <a:lnTo>
                  <a:pt x="1752549" y="3408387"/>
                </a:lnTo>
                <a:lnTo>
                  <a:pt x="1752549" y="157225"/>
                </a:lnTo>
                <a:lnTo>
                  <a:pt x="1737055" y="110108"/>
                </a:lnTo>
                <a:lnTo>
                  <a:pt x="1702384" y="70865"/>
                </a:lnTo>
                <a:lnTo>
                  <a:pt x="1652219" y="47116"/>
                </a:lnTo>
                <a:lnTo>
                  <a:pt x="1621358" y="39369"/>
                </a:lnTo>
                <a:lnTo>
                  <a:pt x="1571066" y="31495"/>
                </a:lnTo>
                <a:close/>
              </a:path>
              <a:path w="1752600" h="3581400">
                <a:moveTo>
                  <a:pt x="876249" y="35432"/>
                </a:moveTo>
                <a:lnTo>
                  <a:pt x="663905" y="39369"/>
                </a:lnTo>
                <a:lnTo>
                  <a:pt x="443915" y="47116"/>
                </a:lnTo>
                <a:lnTo>
                  <a:pt x="185280" y="62864"/>
                </a:lnTo>
                <a:lnTo>
                  <a:pt x="138938" y="70865"/>
                </a:lnTo>
                <a:lnTo>
                  <a:pt x="92646" y="86486"/>
                </a:lnTo>
                <a:lnTo>
                  <a:pt x="57899" y="110108"/>
                </a:lnTo>
                <a:lnTo>
                  <a:pt x="30886" y="165100"/>
                </a:lnTo>
                <a:lnTo>
                  <a:pt x="30886" y="3400513"/>
                </a:lnTo>
                <a:lnTo>
                  <a:pt x="46291" y="3439833"/>
                </a:lnTo>
                <a:lnTo>
                  <a:pt x="73304" y="3471278"/>
                </a:lnTo>
                <a:lnTo>
                  <a:pt x="138938" y="3498786"/>
                </a:lnTo>
                <a:lnTo>
                  <a:pt x="231571" y="3510610"/>
                </a:lnTo>
                <a:lnTo>
                  <a:pt x="393700" y="3526294"/>
                </a:lnTo>
                <a:lnTo>
                  <a:pt x="494068" y="3534181"/>
                </a:lnTo>
                <a:lnTo>
                  <a:pt x="609930" y="3542055"/>
                </a:lnTo>
                <a:lnTo>
                  <a:pt x="737311" y="3545992"/>
                </a:lnTo>
                <a:lnTo>
                  <a:pt x="1015187" y="3545992"/>
                </a:lnTo>
                <a:lnTo>
                  <a:pt x="1142568" y="3542055"/>
                </a:lnTo>
                <a:lnTo>
                  <a:pt x="1258392" y="3534181"/>
                </a:lnTo>
                <a:lnTo>
                  <a:pt x="1358849" y="3526294"/>
                </a:lnTo>
                <a:lnTo>
                  <a:pt x="1520901" y="3510610"/>
                </a:lnTo>
                <a:lnTo>
                  <a:pt x="1613611" y="3498786"/>
                </a:lnTo>
                <a:lnTo>
                  <a:pt x="1659966" y="3483102"/>
                </a:lnTo>
                <a:lnTo>
                  <a:pt x="1694637" y="3455593"/>
                </a:lnTo>
                <a:lnTo>
                  <a:pt x="1721688" y="3400513"/>
                </a:lnTo>
                <a:lnTo>
                  <a:pt x="1721688" y="3176396"/>
                </a:lnTo>
                <a:lnTo>
                  <a:pt x="81038" y="3176396"/>
                </a:lnTo>
                <a:lnTo>
                  <a:pt x="81038" y="306704"/>
                </a:lnTo>
                <a:lnTo>
                  <a:pt x="84912" y="302767"/>
                </a:lnTo>
                <a:lnTo>
                  <a:pt x="1721688" y="302767"/>
                </a:lnTo>
                <a:lnTo>
                  <a:pt x="1721688" y="208406"/>
                </a:lnTo>
                <a:lnTo>
                  <a:pt x="876249" y="208406"/>
                </a:lnTo>
                <a:lnTo>
                  <a:pt x="860755" y="204469"/>
                </a:lnTo>
                <a:lnTo>
                  <a:pt x="849198" y="196595"/>
                </a:lnTo>
                <a:lnTo>
                  <a:pt x="844118" y="188721"/>
                </a:lnTo>
                <a:lnTo>
                  <a:pt x="277914" y="188721"/>
                </a:lnTo>
                <a:lnTo>
                  <a:pt x="270179" y="184784"/>
                </a:lnTo>
                <a:lnTo>
                  <a:pt x="266319" y="176910"/>
                </a:lnTo>
                <a:lnTo>
                  <a:pt x="266319" y="161162"/>
                </a:lnTo>
                <a:lnTo>
                  <a:pt x="270179" y="153288"/>
                </a:lnTo>
                <a:lnTo>
                  <a:pt x="277914" y="149351"/>
                </a:lnTo>
                <a:lnTo>
                  <a:pt x="844118" y="149351"/>
                </a:lnTo>
                <a:lnTo>
                  <a:pt x="849198" y="141477"/>
                </a:lnTo>
                <a:lnTo>
                  <a:pt x="860755" y="133730"/>
                </a:lnTo>
                <a:lnTo>
                  <a:pt x="876249" y="129793"/>
                </a:lnTo>
                <a:lnTo>
                  <a:pt x="1708146" y="129793"/>
                </a:lnTo>
                <a:lnTo>
                  <a:pt x="1706194" y="125856"/>
                </a:lnTo>
                <a:lnTo>
                  <a:pt x="1679143" y="98297"/>
                </a:lnTo>
                <a:lnTo>
                  <a:pt x="1640535" y="78612"/>
                </a:lnTo>
                <a:lnTo>
                  <a:pt x="1567256" y="62864"/>
                </a:lnTo>
                <a:lnTo>
                  <a:pt x="1308557" y="47116"/>
                </a:lnTo>
                <a:lnTo>
                  <a:pt x="1088593" y="39369"/>
                </a:lnTo>
                <a:lnTo>
                  <a:pt x="876249" y="35432"/>
                </a:lnTo>
                <a:close/>
              </a:path>
              <a:path w="1752600" h="3581400">
                <a:moveTo>
                  <a:pt x="1721688" y="302767"/>
                </a:moveTo>
                <a:lnTo>
                  <a:pt x="1671396" y="302767"/>
                </a:lnTo>
                <a:lnTo>
                  <a:pt x="1675333" y="306704"/>
                </a:lnTo>
                <a:lnTo>
                  <a:pt x="1675333" y="3176396"/>
                </a:lnTo>
                <a:lnTo>
                  <a:pt x="1721688" y="3176396"/>
                </a:lnTo>
                <a:lnTo>
                  <a:pt x="1721688" y="302767"/>
                </a:lnTo>
                <a:close/>
              </a:path>
              <a:path w="1752600" h="3581400">
                <a:moveTo>
                  <a:pt x="1708146" y="129793"/>
                </a:moveTo>
                <a:lnTo>
                  <a:pt x="876249" y="129793"/>
                </a:lnTo>
                <a:lnTo>
                  <a:pt x="891743" y="133730"/>
                </a:lnTo>
                <a:lnTo>
                  <a:pt x="903300" y="141477"/>
                </a:lnTo>
                <a:lnTo>
                  <a:pt x="911047" y="153288"/>
                </a:lnTo>
                <a:lnTo>
                  <a:pt x="914857" y="169036"/>
                </a:lnTo>
                <a:lnTo>
                  <a:pt x="911047" y="184784"/>
                </a:lnTo>
                <a:lnTo>
                  <a:pt x="903300" y="196595"/>
                </a:lnTo>
                <a:lnTo>
                  <a:pt x="891743" y="204469"/>
                </a:lnTo>
                <a:lnTo>
                  <a:pt x="876249" y="208406"/>
                </a:lnTo>
                <a:lnTo>
                  <a:pt x="1721688" y="208406"/>
                </a:lnTo>
                <a:lnTo>
                  <a:pt x="1721688" y="165100"/>
                </a:lnTo>
                <a:lnTo>
                  <a:pt x="1713941" y="141477"/>
                </a:lnTo>
                <a:lnTo>
                  <a:pt x="1708146" y="129793"/>
                </a:lnTo>
                <a:close/>
              </a:path>
              <a:path w="1752600" h="3581400">
                <a:moveTo>
                  <a:pt x="844118" y="149351"/>
                </a:moveTo>
                <a:lnTo>
                  <a:pt x="293382" y="149351"/>
                </a:lnTo>
                <a:lnTo>
                  <a:pt x="301066" y="153288"/>
                </a:lnTo>
                <a:lnTo>
                  <a:pt x="304927" y="161162"/>
                </a:lnTo>
                <a:lnTo>
                  <a:pt x="304927" y="176910"/>
                </a:lnTo>
                <a:lnTo>
                  <a:pt x="301066" y="184784"/>
                </a:lnTo>
                <a:lnTo>
                  <a:pt x="293382" y="188721"/>
                </a:lnTo>
                <a:lnTo>
                  <a:pt x="844118" y="188721"/>
                </a:lnTo>
                <a:lnTo>
                  <a:pt x="841578" y="184784"/>
                </a:lnTo>
                <a:lnTo>
                  <a:pt x="837641" y="169036"/>
                </a:lnTo>
                <a:lnTo>
                  <a:pt x="841578" y="153288"/>
                </a:lnTo>
                <a:lnTo>
                  <a:pt x="844118" y="149351"/>
                </a:lnTo>
                <a:close/>
              </a:path>
            </a:pathLst>
          </a:custGeom>
          <a:solidFill>
            <a:srgbClr val="114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169" y="796670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69">
                <a:moveTo>
                  <a:pt x="27063" y="0"/>
                </a:moveTo>
                <a:lnTo>
                  <a:pt x="34747" y="3937"/>
                </a:lnTo>
                <a:lnTo>
                  <a:pt x="38607" y="11811"/>
                </a:lnTo>
                <a:lnTo>
                  <a:pt x="38607" y="19684"/>
                </a:lnTo>
                <a:lnTo>
                  <a:pt x="38607" y="27558"/>
                </a:lnTo>
                <a:lnTo>
                  <a:pt x="34747" y="35432"/>
                </a:lnTo>
                <a:lnTo>
                  <a:pt x="27063" y="39369"/>
                </a:lnTo>
                <a:lnTo>
                  <a:pt x="11595" y="39369"/>
                </a:lnTo>
                <a:lnTo>
                  <a:pt x="3860" y="35432"/>
                </a:lnTo>
                <a:lnTo>
                  <a:pt x="0" y="27558"/>
                </a:lnTo>
                <a:lnTo>
                  <a:pt x="0" y="19684"/>
                </a:lnTo>
                <a:lnTo>
                  <a:pt x="0" y="11811"/>
                </a:lnTo>
                <a:lnTo>
                  <a:pt x="3860" y="3937"/>
                </a:lnTo>
                <a:lnTo>
                  <a:pt x="11595" y="0"/>
                </a:lnTo>
                <a:lnTo>
                  <a:pt x="27063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3966" y="767587"/>
            <a:ext cx="96266" cy="9766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889" y="950086"/>
            <a:ext cx="1594485" cy="2874010"/>
          </a:xfrm>
          <a:custGeom>
            <a:avLst/>
            <a:gdLst/>
            <a:ahLst/>
            <a:cxnLst/>
            <a:rect l="l" t="t" r="r" b="b"/>
            <a:pathLst>
              <a:path w="1594485" h="2874010">
                <a:moveTo>
                  <a:pt x="1590357" y="0"/>
                </a:moveTo>
                <a:lnTo>
                  <a:pt x="1594294" y="3937"/>
                </a:lnTo>
                <a:lnTo>
                  <a:pt x="1594294" y="2873629"/>
                </a:lnTo>
                <a:lnTo>
                  <a:pt x="0" y="2873629"/>
                </a:lnTo>
                <a:lnTo>
                  <a:pt x="0" y="3937"/>
                </a:lnTo>
                <a:lnTo>
                  <a:pt x="3873" y="0"/>
                </a:lnTo>
                <a:lnTo>
                  <a:pt x="1590357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863" y="678815"/>
            <a:ext cx="1540510" cy="3369310"/>
          </a:xfrm>
          <a:custGeom>
            <a:avLst/>
            <a:gdLst/>
            <a:ahLst/>
            <a:cxnLst/>
            <a:rect l="l" t="t" r="r" b="b"/>
            <a:pathLst>
              <a:path w="1540510" h="3369310">
                <a:moveTo>
                  <a:pt x="849236" y="0"/>
                </a:moveTo>
                <a:lnTo>
                  <a:pt x="1061580" y="3937"/>
                </a:lnTo>
                <a:lnTo>
                  <a:pt x="1281544" y="11684"/>
                </a:lnTo>
                <a:lnTo>
                  <a:pt x="1470774" y="23495"/>
                </a:lnTo>
                <a:lnTo>
                  <a:pt x="1540243" y="31369"/>
                </a:lnTo>
                <a:lnTo>
                  <a:pt x="1470774" y="27432"/>
                </a:lnTo>
                <a:lnTo>
                  <a:pt x="1281544" y="15621"/>
                </a:lnTo>
                <a:lnTo>
                  <a:pt x="1061580" y="7874"/>
                </a:lnTo>
                <a:lnTo>
                  <a:pt x="849236" y="3937"/>
                </a:lnTo>
                <a:lnTo>
                  <a:pt x="636892" y="7874"/>
                </a:lnTo>
                <a:lnTo>
                  <a:pt x="416902" y="15621"/>
                </a:lnTo>
                <a:lnTo>
                  <a:pt x="227761" y="27432"/>
                </a:lnTo>
                <a:lnTo>
                  <a:pt x="158267" y="31369"/>
                </a:lnTo>
                <a:lnTo>
                  <a:pt x="111925" y="39370"/>
                </a:lnTo>
                <a:lnTo>
                  <a:pt x="65633" y="54990"/>
                </a:lnTo>
                <a:lnTo>
                  <a:pt x="30886" y="78612"/>
                </a:lnTo>
                <a:lnTo>
                  <a:pt x="3873" y="133604"/>
                </a:lnTo>
                <a:lnTo>
                  <a:pt x="3873" y="157225"/>
                </a:lnTo>
                <a:lnTo>
                  <a:pt x="3873" y="3345446"/>
                </a:lnTo>
                <a:lnTo>
                  <a:pt x="3873" y="3369017"/>
                </a:lnTo>
                <a:lnTo>
                  <a:pt x="0" y="3345446"/>
                </a:lnTo>
                <a:lnTo>
                  <a:pt x="0" y="157225"/>
                </a:lnTo>
                <a:lnTo>
                  <a:pt x="7734" y="109982"/>
                </a:lnTo>
                <a:lnTo>
                  <a:pt x="27012" y="74675"/>
                </a:lnTo>
                <a:lnTo>
                  <a:pt x="61760" y="51054"/>
                </a:lnTo>
                <a:lnTo>
                  <a:pt x="111925" y="35306"/>
                </a:lnTo>
                <a:lnTo>
                  <a:pt x="158267" y="31369"/>
                </a:lnTo>
                <a:lnTo>
                  <a:pt x="227761" y="23495"/>
                </a:lnTo>
                <a:lnTo>
                  <a:pt x="416902" y="11684"/>
                </a:lnTo>
                <a:lnTo>
                  <a:pt x="636892" y="3937"/>
                </a:lnTo>
                <a:lnTo>
                  <a:pt x="849236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737" y="710183"/>
            <a:ext cx="1694814" cy="3487420"/>
          </a:xfrm>
          <a:custGeom>
            <a:avLst/>
            <a:gdLst/>
            <a:ahLst/>
            <a:cxnLst/>
            <a:rect l="l" t="t" r="r" b="b"/>
            <a:pathLst>
              <a:path w="1694814" h="3487420">
                <a:moveTo>
                  <a:pt x="1536369" y="0"/>
                </a:moveTo>
                <a:lnTo>
                  <a:pt x="1582724" y="3937"/>
                </a:lnTo>
                <a:lnTo>
                  <a:pt x="1632889" y="19685"/>
                </a:lnTo>
                <a:lnTo>
                  <a:pt x="1667560" y="43306"/>
                </a:lnTo>
                <a:lnTo>
                  <a:pt x="1686864" y="78612"/>
                </a:lnTo>
                <a:lnTo>
                  <a:pt x="1694611" y="125856"/>
                </a:lnTo>
                <a:lnTo>
                  <a:pt x="1694611" y="3314077"/>
                </a:lnTo>
                <a:lnTo>
                  <a:pt x="1686864" y="3361220"/>
                </a:lnTo>
                <a:lnTo>
                  <a:pt x="1667560" y="3396602"/>
                </a:lnTo>
                <a:lnTo>
                  <a:pt x="1632889" y="3420237"/>
                </a:lnTo>
                <a:lnTo>
                  <a:pt x="1609648" y="3431984"/>
                </a:lnTo>
                <a:lnTo>
                  <a:pt x="1582724" y="3435921"/>
                </a:lnTo>
                <a:lnTo>
                  <a:pt x="1490014" y="3451682"/>
                </a:lnTo>
                <a:lnTo>
                  <a:pt x="1327962" y="3467366"/>
                </a:lnTo>
                <a:lnTo>
                  <a:pt x="1227505" y="3475253"/>
                </a:lnTo>
                <a:lnTo>
                  <a:pt x="1111681" y="3483127"/>
                </a:lnTo>
                <a:lnTo>
                  <a:pt x="984300" y="3487064"/>
                </a:lnTo>
                <a:lnTo>
                  <a:pt x="706424" y="3487064"/>
                </a:lnTo>
                <a:lnTo>
                  <a:pt x="579043" y="3483127"/>
                </a:lnTo>
                <a:lnTo>
                  <a:pt x="463181" y="3475253"/>
                </a:lnTo>
                <a:lnTo>
                  <a:pt x="362813" y="3467366"/>
                </a:lnTo>
                <a:lnTo>
                  <a:pt x="200685" y="3451682"/>
                </a:lnTo>
                <a:lnTo>
                  <a:pt x="108051" y="3435921"/>
                </a:lnTo>
                <a:lnTo>
                  <a:pt x="81038" y="3431984"/>
                </a:lnTo>
                <a:lnTo>
                  <a:pt x="42418" y="3412350"/>
                </a:lnTo>
                <a:lnTo>
                  <a:pt x="11544" y="3380905"/>
                </a:lnTo>
                <a:lnTo>
                  <a:pt x="0" y="3337648"/>
                </a:lnTo>
                <a:lnTo>
                  <a:pt x="15405" y="3376968"/>
                </a:lnTo>
                <a:lnTo>
                  <a:pt x="42418" y="3408413"/>
                </a:lnTo>
                <a:lnTo>
                  <a:pt x="84899" y="3428047"/>
                </a:lnTo>
                <a:lnTo>
                  <a:pt x="108051" y="3435921"/>
                </a:lnTo>
                <a:lnTo>
                  <a:pt x="200685" y="3447745"/>
                </a:lnTo>
                <a:lnTo>
                  <a:pt x="362813" y="3463429"/>
                </a:lnTo>
                <a:lnTo>
                  <a:pt x="463181" y="3471316"/>
                </a:lnTo>
                <a:lnTo>
                  <a:pt x="579043" y="3479190"/>
                </a:lnTo>
                <a:lnTo>
                  <a:pt x="706424" y="3483127"/>
                </a:lnTo>
                <a:lnTo>
                  <a:pt x="984300" y="3483127"/>
                </a:lnTo>
                <a:lnTo>
                  <a:pt x="1111681" y="3479190"/>
                </a:lnTo>
                <a:lnTo>
                  <a:pt x="1227505" y="3471316"/>
                </a:lnTo>
                <a:lnTo>
                  <a:pt x="1327962" y="3463429"/>
                </a:lnTo>
                <a:lnTo>
                  <a:pt x="1490014" y="3447745"/>
                </a:lnTo>
                <a:lnTo>
                  <a:pt x="1582724" y="3435921"/>
                </a:lnTo>
                <a:lnTo>
                  <a:pt x="1629079" y="3420237"/>
                </a:lnTo>
                <a:lnTo>
                  <a:pt x="1663750" y="3392728"/>
                </a:lnTo>
                <a:lnTo>
                  <a:pt x="1690801" y="3337648"/>
                </a:lnTo>
                <a:lnTo>
                  <a:pt x="1690801" y="3314077"/>
                </a:lnTo>
                <a:lnTo>
                  <a:pt x="1690801" y="125856"/>
                </a:lnTo>
                <a:lnTo>
                  <a:pt x="1690801" y="102235"/>
                </a:lnTo>
                <a:lnTo>
                  <a:pt x="1683054" y="78612"/>
                </a:lnTo>
                <a:lnTo>
                  <a:pt x="1648256" y="35432"/>
                </a:lnTo>
                <a:lnTo>
                  <a:pt x="1609648" y="15748"/>
                </a:lnTo>
                <a:lnTo>
                  <a:pt x="1582724" y="8000"/>
                </a:lnTo>
                <a:lnTo>
                  <a:pt x="1536369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50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49" y="0"/>
                </a:moveTo>
                <a:lnTo>
                  <a:pt x="660095" y="3936"/>
                </a:lnTo>
                <a:lnTo>
                  <a:pt x="440042" y="11810"/>
                </a:lnTo>
                <a:lnTo>
                  <a:pt x="250901" y="23621"/>
                </a:lnTo>
                <a:lnTo>
                  <a:pt x="181419" y="31495"/>
                </a:lnTo>
                <a:lnTo>
                  <a:pt x="131254" y="39369"/>
                </a:lnTo>
                <a:lnTo>
                  <a:pt x="73304" y="58927"/>
                </a:lnTo>
                <a:lnTo>
                  <a:pt x="30886" y="86486"/>
                </a:lnTo>
                <a:lnTo>
                  <a:pt x="19278" y="110108"/>
                </a:lnTo>
                <a:lnTo>
                  <a:pt x="7683" y="129793"/>
                </a:lnTo>
                <a:lnTo>
                  <a:pt x="0" y="157225"/>
                </a:lnTo>
                <a:lnTo>
                  <a:pt x="0" y="188721"/>
                </a:lnTo>
                <a:lnTo>
                  <a:pt x="0" y="3376942"/>
                </a:lnTo>
                <a:lnTo>
                  <a:pt x="0" y="3408387"/>
                </a:lnTo>
                <a:lnTo>
                  <a:pt x="7683" y="3431959"/>
                </a:lnTo>
                <a:lnTo>
                  <a:pt x="34747" y="3479152"/>
                </a:lnTo>
                <a:lnTo>
                  <a:pt x="77177" y="3510610"/>
                </a:lnTo>
                <a:lnTo>
                  <a:pt x="131254" y="3530231"/>
                </a:lnTo>
                <a:lnTo>
                  <a:pt x="227761" y="3542055"/>
                </a:lnTo>
                <a:lnTo>
                  <a:pt x="389889" y="3561689"/>
                </a:lnTo>
                <a:lnTo>
                  <a:pt x="494068" y="3569563"/>
                </a:lnTo>
                <a:lnTo>
                  <a:pt x="609930" y="3573500"/>
                </a:lnTo>
                <a:lnTo>
                  <a:pt x="737311" y="3577437"/>
                </a:lnTo>
                <a:lnTo>
                  <a:pt x="876249" y="3581374"/>
                </a:lnTo>
                <a:lnTo>
                  <a:pt x="1015187" y="3577437"/>
                </a:lnTo>
                <a:lnTo>
                  <a:pt x="1142568" y="3573500"/>
                </a:lnTo>
                <a:lnTo>
                  <a:pt x="1258392" y="3569563"/>
                </a:lnTo>
                <a:lnTo>
                  <a:pt x="1362659" y="3561689"/>
                </a:lnTo>
                <a:lnTo>
                  <a:pt x="1524838" y="3542055"/>
                </a:lnTo>
                <a:lnTo>
                  <a:pt x="1621358" y="3530231"/>
                </a:lnTo>
                <a:lnTo>
                  <a:pt x="1675333" y="3510610"/>
                </a:lnTo>
                <a:lnTo>
                  <a:pt x="1717751" y="3479152"/>
                </a:lnTo>
                <a:lnTo>
                  <a:pt x="1744802" y="3431959"/>
                </a:lnTo>
                <a:lnTo>
                  <a:pt x="1752549" y="3408387"/>
                </a:lnTo>
                <a:lnTo>
                  <a:pt x="1752549" y="3376942"/>
                </a:lnTo>
                <a:lnTo>
                  <a:pt x="1752549" y="188721"/>
                </a:lnTo>
                <a:lnTo>
                  <a:pt x="1752549" y="157225"/>
                </a:lnTo>
                <a:lnTo>
                  <a:pt x="1744802" y="129793"/>
                </a:lnTo>
                <a:lnTo>
                  <a:pt x="1721688" y="86486"/>
                </a:lnTo>
                <a:lnTo>
                  <a:pt x="1679143" y="58927"/>
                </a:lnTo>
                <a:lnTo>
                  <a:pt x="1621358" y="39369"/>
                </a:lnTo>
                <a:lnTo>
                  <a:pt x="1571066" y="31495"/>
                </a:lnTo>
                <a:lnTo>
                  <a:pt x="1501597" y="23621"/>
                </a:lnTo>
                <a:lnTo>
                  <a:pt x="1312494" y="11810"/>
                </a:lnTo>
                <a:lnTo>
                  <a:pt x="1092403" y="3936"/>
                </a:lnTo>
                <a:lnTo>
                  <a:pt x="876249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hape 133">
            <a:extLst>
              <a:ext uri="{FF2B5EF4-FFF2-40B4-BE49-F238E27FC236}">
                <a16:creationId xmlns:a16="http://schemas.microsoft.com/office/drawing/2014/main" id="{7B903AF6-E4A3-451E-879C-6DC3B7EB7258}"/>
              </a:ext>
            </a:extLst>
          </p:cNvPr>
          <p:cNvSpPr txBox="1">
            <a:spLocks/>
          </p:cNvSpPr>
          <p:nvPr/>
        </p:nvSpPr>
        <p:spPr>
          <a:xfrm>
            <a:off x="3505203" y="2038351"/>
            <a:ext cx="5638800" cy="1066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114454"/>
                </a:solidFill>
                <a:latin typeface="Vrinda" panose="020B0502040204020203" pitchFamily="34" charset="0"/>
                <a:ea typeface="Roboto Slab"/>
                <a:cs typeface="Vrinda" panose="020B0502040204020203" pitchFamily="34" charset="0"/>
                <a:sym typeface="Roboto Slab"/>
              </a:rPr>
              <a:t>How to view Birth Defect Pictorial Atlas </a:t>
            </a:r>
            <a:r>
              <a:rPr lang="en-US" sz="2000" b="1" i="1" dirty="0">
                <a:solidFill>
                  <a:srgbClr val="114454"/>
                </a:solidFill>
                <a:latin typeface="Vrinda" panose="020B0502040204020203" pitchFamily="34" charset="0"/>
                <a:ea typeface="Roboto Slab"/>
                <a:cs typeface="Vrinda" panose="020B0502040204020203" pitchFamily="34" charset="0"/>
                <a:sym typeface="Roboto Slab"/>
              </a:rPr>
              <a:t>(to know more about a specific defect) ?</a:t>
            </a:r>
            <a:endParaRPr lang="en" sz="2900" b="1" i="1" dirty="0">
              <a:solidFill>
                <a:srgbClr val="114454"/>
              </a:solidFill>
              <a:latin typeface="Vrinda" panose="020B0502040204020203" pitchFamily="34" charset="0"/>
              <a:ea typeface="Roboto Slab"/>
              <a:cs typeface="Vrinda" panose="020B0502040204020203" pitchFamily="34" charset="0"/>
              <a:sym typeface="Roboto Slab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14D955-0456-4C22-893D-9F2F244FD7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90" y="973839"/>
            <a:ext cx="1575025" cy="28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05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77">
            <a:extLst>
              <a:ext uri="{FF2B5EF4-FFF2-40B4-BE49-F238E27FC236}">
                <a16:creationId xmlns:a16="http://schemas.microsoft.com/office/drawing/2014/main" id="{A465BCD9-F10F-4FB1-941E-264C104BF5ED}"/>
              </a:ext>
            </a:extLst>
          </p:cNvPr>
          <p:cNvSpPr/>
          <p:nvPr/>
        </p:nvSpPr>
        <p:spPr>
          <a:xfrm>
            <a:off x="6840280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377">
            <a:extLst>
              <a:ext uri="{FF2B5EF4-FFF2-40B4-BE49-F238E27FC236}">
                <a16:creationId xmlns:a16="http://schemas.microsoft.com/office/drawing/2014/main" id="{75401847-A4EF-48C7-9E49-88A1A7BBE177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9C9162-C7C8-46D3-9197-F968924B0F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555" y="1118367"/>
            <a:ext cx="1870363" cy="33250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F98A4C-4DC6-4A9C-B7BA-31A833A1D8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92" y="1118367"/>
            <a:ext cx="1846227" cy="328218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819400" y="1288018"/>
            <a:ext cx="29578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Tap here to open the </a:t>
            </a:r>
            <a:r>
              <a:rPr lang="en-US" dirty="0">
                <a:solidFill>
                  <a:srgbClr val="FF0000"/>
                </a:solidFill>
              </a:rPr>
              <a:t>Sidebar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13737" y="2526723"/>
            <a:ext cx="343421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Tap on ‘</a:t>
            </a:r>
            <a:r>
              <a:rPr lang="en-US" u="sng" dirty="0"/>
              <a:t>View BD Atlas</a:t>
            </a:r>
            <a:r>
              <a:rPr lang="en-US" dirty="0"/>
              <a:t>’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791" y="1168977"/>
            <a:ext cx="307338" cy="304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32" name="Picture 31" descr="pointer-finger-hi.png">
            <a:extLst>
              <a:ext uri="{FF2B5EF4-FFF2-40B4-BE49-F238E27FC236}">
                <a16:creationId xmlns:a16="http://schemas.microsoft.com/office/drawing/2014/main" id="{133B6F9E-4B22-412E-9787-240E21900C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660">
            <a:off x="357881" y="1414602"/>
            <a:ext cx="365760" cy="51729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59E74F-F9A1-4DF6-9CD9-081FABAA5FF2}"/>
              </a:ext>
            </a:extLst>
          </p:cNvPr>
          <p:cNvCxnSpPr/>
          <p:nvPr/>
        </p:nvCxnSpPr>
        <p:spPr>
          <a:xfrm>
            <a:off x="831639" y="1472189"/>
            <a:ext cx="19202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6D1A0F-C471-4F28-9CF1-225A96EF2BA5}"/>
              </a:ext>
            </a:extLst>
          </p:cNvPr>
          <p:cNvCxnSpPr/>
          <p:nvPr/>
        </p:nvCxnSpPr>
        <p:spPr>
          <a:xfrm>
            <a:off x="5820428" y="1472189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796D5F-A741-49A1-BF51-B0BC036876BC}"/>
              </a:ext>
            </a:extLst>
          </p:cNvPr>
          <p:cNvSpPr/>
          <p:nvPr/>
        </p:nvSpPr>
        <p:spPr>
          <a:xfrm>
            <a:off x="6967946" y="2587335"/>
            <a:ext cx="1414053" cy="24765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A2BA23F-393A-4B11-A7AB-BBD6F25DB13E}"/>
              </a:ext>
            </a:extLst>
          </p:cNvPr>
          <p:cNvCxnSpPr>
            <a:cxnSpLocks/>
          </p:cNvCxnSpPr>
          <p:nvPr/>
        </p:nvCxnSpPr>
        <p:spPr>
          <a:xfrm flipH="1">
            <a:off x="6062406" y="2725057"/>
            <a:ext cx="9055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17">
            <a:extLst>
              <a:ext uri="{FF2B5EF4-FFF2-40B4-BE49-F238E27FC236}">
                <a16:creationId xmlns:a16="http://schemas.microsoft.com/office/drawing/2014/main" id="{AB48D9CF-F7A0-49DA-AD38-A15AA88C3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D2E0AF"/>
                </a:solidFill>
                <a:latin typeface="Arial"/>
                <a:cs typeface="Arial"/>
              </a:rPr>
              <a:t>Birth Defect Pictorial Atlas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318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377">
            <a:extLst>
              <a:ext uri="{FF2B5EF4-FFF2-40B4-BE49-F238E27FC236}">
                <a16:creationId xmlns:a16="http://schemas.microsoft.com/office/drawing/2014/main" id="{75401847-A4EF-48C7-9E49-88A1A7BBE177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7BD16-B0B5-4D77-9AC2-DC00E6F7CB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82" y="1047750"/>
            <a:ext cx="1928812" cy="3429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91A21A-3216-408E-85F7-2B069D9BAA94}"/>
              </a:ext>
            </a:extLst>
          </p:cNvPr>
          <p:cNvSpPr/>
          <p:nvPr/>
        </p:nvSpPr>
        <p:spPr>
          <a:xfrm>
            <a:off x="568032" y="2012372"/>
            <a:ext cx="1842659" cy="18738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D9E52A-0A6A-4447-970F-F11CA2EF0A69}"/>
              </a:ext>
            </a:extLst>
          </p:cNvPr>
          <p:cNvSpPr txBox="1"/>
          <p:nvPr/>
        </p:nvSpPr>
        <p:spPr>
          <a:xfrm>
            <a:off x="2944668" y="2668732"/>
            <a:ext cx="61889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Tap on specific area of the body part to view specific visible birth defect/s of the child</a:t>
            </a:r>
            <a:endParaRPr lang="en-US" sz="2000" i="1" dirty="0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EA4B026E-E439-41FD-8FE2-C46AFB38F493}"/>
              </a:ext>
            </a:extLst>
          </p:cNvPr>
          <p:cNvSpPr/>
          <p:nvPr/>
        </p:nvSpPr>
        <p:spPr>
          <a:xfrm>
            <a:off x="2590800" y="2053936"/>
            <a:ext cx="391045" cy="1873828"/>
          </a:xfrm>
          <a:prstGeom prst="rightBrace">
            <a:avLst>
              <a:gd name="adj1" fmla="val 8333"/>
              <a:gd name="adj2" fmla="val 51202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A58293B6-6C96-4BFF-A483-BF4ABB59E9C8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Birth Defect Pictorial Atlas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2611770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377">
            <a:extLst>
              <a:ext uri="{FF2B5EF4-FFF2-40B4-BE49-F238E27FC236}">
                <a16:creationId xmlns:a16="http://schemas.microsoft.com/office/drawing/2014/main" id="{DD00EAD8-F589-4F02-928C-D586E4C8DA71}"/>
              </a:ext>
            </a:extLst>
          </p:cNvPr>
          <p:cNvSpPr/>
          <p:nvPr/>
        </p:nvSpPr>
        <p:spPr>
          <a:xfrm>
            <a:off x="6840280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EF3E6B-0ADF-4F09-A600-33133156AB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211" y="1082674"/>
            <a:ext cx="1909168" cy="3394076"/>
          </a:xfrm>
          <a:prstGeom prst="rect">
            <a:avLst/>
          </a:prstGeom>
        </p:spPr>
      </p:pic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F61D95-6EB7-4359-844A-30B5C0F8EC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82" y="1047750"/>
            <a:ext cx="1928812" cy="3429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E4BA83-1B07-4272-BFDC-32C3B117D05D}"/>
              </a:ext>
            </a:extLst>
          </p:cNvPr>
          <p:cNvSpPr txBox="1"/>
          <p:nvPr/>
        </p:nvSpPr>
        <p:spPr>
          <a:xfrm>
            <a:off x="2632310" y="2038350"/>
            <a:ext cx="25635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For Example,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 if you tap on ‘</a:t>
            </a:r>
            <a:r>
              <a:rPr lang="en-US" sz="1600" u="sng" dirty="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Lower Limb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ndalus" pitchFamily="18" charset="-78"/>
              </a:rPr>
              <a:t>’…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5484F9-761E-4E03-9BCD-A0C78AEC1FF2}"/>
              </a:ext>
            </a:extLst>
          </p:cNvPr>
          <p:cNvSpPr/>
          <p:nvPr/>
        </p:nvSpPr>
        <p:spPr>
          <a:xfrm>
            <a:off x="1808018" y="3397827"/>
            <a:ext cx="581890" cy="16625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20" name="Picture 19" descr="pointer-finger-hi.png">
            <a:extLst>
              <a:ext uri="{FF2B5EF4-FFF2-40B4-BE49-F238E27FC236}">
                <a16:creationId xmlns:a16="http://schemas.microsoft.com/office/drawing/2014/main" id="{14D9DE7A-605F-4FAE-AD40-79513AF163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0460">
            <a:off x="1734290" y="3528304"/>
            <a:ext cx="221041" cy="31261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FC3A5C-FC92-4ECE-A45C-0C60F61C45C2}"/>
              </a:ext>
            </a:extLst>
          </p:cNvPr>
          <p:cNvCxnSpPr/>
          <p:nvPr/>
        </p:nvCxnSpPr>
        <p:spPr>
          <a:xfrm>
            <a:off x="6324600" y="3330792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9A13B4-2601-4F2B-AAE5-2BE3751C3680}"/>
              </a:ext>
            </a:extLst>
          </p:cNvPr>
          <p:cNvCxnSpPr/>
          <p:nvPr/>
        </p:nvCxnSpPr>
        <p:spPr>
          <a:xfrm>
            <a:off x="3886200" y="2623124"/>
            <a:ext cx="0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E9E619A-02C4-4DC6-8504-0019FF7284D7}"/>
              </a:ext>
            </a:extLst>
          </p:cNvPr>
          <p:cNvSpPr txBox="1"/>
          <p:nvPr/>
        </p:nvSpPr>
        <p:spPr>
          <a:xfrm>
            <a:off x="2931047" y="2952750"/>
            <a:ext cx="36983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List of Birth Defects (related to </a:t>
            </a:r>
            <a:r>
              <a:rPr lang="en-US" i="1" u="sng" dirty="0">
                <a:solidFill>
                  <a:srgbClr val="FF0000"/>
                </a:solidFill>
              </a:rPr>
              <a:t>Lower Limb</a:t>
            </a:r>
            <a:r>
              <a:rPr lang="en-US" i="1" dirty="0"/>
              <a:t>) will be visible for reading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40322D-0559-4CC5-B858-7E70F68E4A01}"/>
              </a:ext>
            </a:extLst>
          </p:cNvPr>
          <p:cNvSpPr/>
          <p:nvPr/>
        </p:nvSpPr>
        <p:spPr>
          <a:xfrm>
            <a:off x="6961910" y="1234786"/>
            <a:ext cx="1007918" cy="20955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6318E774-BE65-4DBD-8E3B-DA11EFC5C758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Birth Defect Pictorial Atlas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935090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377">
            <a:extLst>
              <a:ext uri="{FF2B5EF4-FFF2-40B4-BE49-F238E27FC236}">
                <a16:creationId xmlns:a16="http://schemas.microsoft.com/office/drawing/2014/main" id="{DD00EAD8-F589-4F02-928C-D586E4C8DA71}"/>
              </a:ext>
            </a:extLst>
          </p:cNvPr>
          <p:cNvSpPr/>
          <p:nvPr/>
        </p:nvSpPr>
        <p:spPr>
          <a:xfrm>
            <a:off x="6840280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E5D13-7720-48DA-8265-DB6DDE928A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199" y="1082674"/>
            <a:ext cx="1909167" cy="3394076"/>
          </a:xfrm>
          <a:prstGeom prst="rect">
            <a:avLst/>
          </a:prstGeom>
        </p:spPr>
      </p:pic>
      <p:sp>
        <p:nvSpPr>
          <p:cNvPr id="19" name="Shape 377">
            <a:extLst>
              <a:ext uri="{FF2B5EF4-FFF2-40B4-BE49-F238E27FC236}">
                <a16:creationId xmlns:a16="http://schemas.microsoft.com/office/drawing/2014/main" id="{C6B206C5-C724-4915-B542-E24B85C20B42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5C5C504-87D4-4D42-A43E-B9B2BAF488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69" y="1082674"/>
            <a:ext cx="1909168" cy="339407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5484F9-761E-4E03-9BCD-A0C78AEC1FF2}"/>
              </a:ext>
            </a:extLst>
          </p:cNvPr>
          <p:cNvSpPr/>
          <p:nvPr/>
        </p:nvSpPr>
        <p:spPr>
          <a:xfrm>
            <a:off x="552620" y="2544040"/>
            <a:ext cx="1826898" cy="23379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FC3A5C-FC92-4ECE-A45C-0C60F61C45C2}"/>
              </a:ext>
            </a:extLst>
          </p:cNvPr>
          <p:cNvCxnSpPr/>
          <p:nvPr/>
        </p:nvCxnSpPr>
        <p:spPr>
          <a:xfrm>
            <a:off x="2392569" y="2666639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292BA1-C12F-4CD3-9A8E-96A9DB6C212E}"/>
              </a:ext>
            </a:extLst>
          </p:cNvPr>
          <p:cNvSpPr txBox="1"/>
          <p:nvPr/>
        </p:nvSpPr>
        <p:spPr>
          <a:xfrm>
            <a:off x="2821017" y="2344267"/>
            <a:ext cx="25129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Tap on any defect to read more about it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CF93CCC-6C6C-46E9-9459-E65A903F7BB2}"/>
              </a:ext>
            </a:extLst>
          </p:cNvPr>
          <p:cNvCxnSpPr/>
          <p:nvPr/>
        </p:nvCxnSpPr>
        <p:spPr>
          <a:xfrm>
            <a:off x="4849743" y="2660938"/>
            <a:ext cx="19202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pointer-finger-hi.png">
            <a:extLst>
              <a:ext uri="{FF2B5EF4-FFF2-40B4-BE49-F238E27FC236}">
                <a16:creationId xmlns:a16="http://schemas.microsoft.com/office/drawing/2014/main" id="{14D9DE7A-605F-4FAE-AD40-79513AF163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0460">
            <a:off x="494463" y="2705353"/>
            <a:ext cx="221041" cy="312615"/>
          </a:xfrm>
          <a:prstGeom prst="rect">
            <a:avLst/>
          </a:prstGeom>
        </p:spPr>
      </p:pic>
      <p:sp>
        <p:nvSpPr>
          <p:cNvPr id="18" name="object 17">
            <a:extLst>
              <a:ext uri="{FF2B5EF4-FFF2-40B4-BE49-F238E27FC236}">
                <a16:creationId xmlns:a16="http://schemas.microsoft.com/office/drawing/2014/main" id="{D4704956-6DD2-45FE-A501-1D95E9D39B84}"/>
              </a:ext>
            </a:extLst>
          </p:cNvPr>
          <p:cNvSpPr txBox="1">
            <a:spLocks/>
          </p:cNvSpPr>
          <p:nvPr/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2800" b="1" kern="0">
                <a:solidFill>
                  <a:srgbClr val="D2E0AF"/>
                </a:solidFill>
              </a:rPr>
              <a:t>Birth Defect Pictorial Atlas</a:t>
            </a:r>
            <a:endParaRPr lang="en-US" sz="280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D2540-61C2-483B-8C39-8C17C7A5F9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267" y="2128860"/>
            <a:ext cx="1748690" cy="7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16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50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49" y="0"/>
                </a:moveTo>
                <a:lnTo>
                  <a:pt x="660095" y="3936"/>
                </a:lnTo>
                <a:lnTo>
                  <a:pt x="440042" y="11810"/>
                </a:lnTo>
                <a:lnTo>
                  <a:pt x="250901" y="23621"/>
                </a:lnTo>
                <a:lnTo>
                  <a:pt x="181419" y="31495"/>
                </a:lnTo>
                <a:lnTo>
                  <a:pt x="131254" y="39369"/>
                </a:lnTo>
                <a:lnTo>
                  <a:pt x="73304" y="58927"/>
                </a:lnTo>
                <a:lnTo>
                  <a:pt x="30886" y="86486"/>
                </a:lnTo>
                <a:lnTo>
                  <a:pt x="19278" y="110108"/>
                </a:lnTo>
                <a:lnTo>
                  <a:pt x="7683" y="129793"/>
                </a:lnTo>
                <a:lnTo>
                  <a:pt x="0" y="157225"/>
                </a:lnTo>
                <a:lnTo>
                  <a:pt x="0" y="3408387"/>
                </a:lnTo>
                <a:lnTo>
                  <a:pt x="19278" y="3459467"/>
                </a:lnTo>
                <a:lnTo>
                  <a:pt x="54025" y="3494849"/>
                </a:lnTo>
                <a:lnTo>
                  <a:pt x="104190" y="3522421"/>
                </a:lnTo>
                <a:lnTo>
                  <a:pt x="389889" y="3561689"/>
                </a:lnTo>
                <a:lnTo>
                  <a:pt x="494068" y="3569563"/>
                </a:lnTo>
                <a:lnTo>
                  <a:pt x="876249" y="3581374"/>
                </a:lnTo>
                <a:lnTo>
                  <a:pt x="1258392" y="3569563"/>
                </a:lnTo>
                <a:lnTo>
                  <a:pt x="1362659" y="3561689"/>
                </a:lnTo>
                <a:lnTo>
                  <a:pt x="1459798" y="3549929"/>
                </a:lnTo>
                <a:lnTo>
                  <a:pt x="737311" y="3549929"/>
                </a:lnTo>
                <a:lnTo>
                  <a:pt x="609930" y="3545992"/>
                </a:lnTo>
                <a:lnTo>
                  <a:pt x="494068" y="3538118"/>
                </a:lnTo>
                <a:lnTo>
                  <a:pt x="393700" y="3530231"/>
                </a:lnTo>
                <a:lnTo>
                  <a:pt x="231571" y="3514547"/>
                </a:lnTo>
                <a:lnTo>
                  <a:pt x="138938" y="3498786"/>
                </a:lnTo>
                <a:lnTo>
                  <a:pt x="111925" y="3494849"/>
                </a:lnTo>
                <a:lnTo>
                  <a:pt x="73304" y="3475215"/>
                </a:lnTo>
                <a:lnTo>
                  <a:pt x="42430" y="3443770"/>
                </a:lnTo>
                <a:lnTo>
                  <a:pt x="27012" y="3376942"/>
                </a:lnTo>
                <a:lnTo>
                  <a:pt x="27012" y="188721"/>
                </a:lnTo>
                <a:lnTo>
                  <a:pt x="34747" y="141477"/>
                </a:lnTo>
                <a:lnTo>
                  <a:pt x="54025" y="106171"/>
                </a:lnTo>
                <a:lnTo>
                  <a:pt x="88773" y="82550"/>
                </a:lnTo>
                <a:lnTo>
                  <a:pt x="138938" y="66801"/>
                </a:lnTo>
                <a:lnTo>
                  <a:pt x="185280" y="62864"/>
                </a:lnTo>
                <a:lnTo>
                  <a:pt x="254774" y="54990"/>
                </a:lnTo>
                <a:lnTo>
                  <a:pt x="443915" y="43179"/>
                </a:lnTo>
                <a:lnTo>
                  <a:pt x="663905" y="35432"/>
                </a:lnTo>
                <a:lnTo>
                  <a:pt x="876249" y="31495"/>
                </a:lnTo>
                <a:lnTo>
                  <a:pt x="1571066" y="31495"/>
                </a:lnTo>
                <a:lnTo>
                  <a:pt x="1501597" y="23621"/>
                </a:lnTo>
                <a:lnTo>
                  <a:pt x="1312494" y="11810"/>
                </a:lnTo>
                <a:lnTo>
                  <a:pt x="1092403" y="3936"/>
                </a:lnTo>
                <a:lnTo>
                  <a:pt x="876249" y="0"/>
                </a:lnTo>
                <a:close/>
              </a:path>
              <a:path w="1752600" h="3581400">
                <a:moveTo>
                  <a:pt x="1571066" y="31495"/>
                </a:moveTo>
                <a:lnTo>
                  <a:pt x="876249" y="31495"/>
                </a:lnTo>
                <a:lnTo>
                  <a:pt x="1088593" y="35432"/>
                </a:lnTo>
                <a:lnTo>
                  <a:pt x="1308557" y="43179"/>
                </a:lnTo>
                <a:lnTo>
                  <a:pt x="1497787" y="54990"/>
                </a:lnTo>
                <a:lnTo>
                  <a:pt x="1567256" y="62864"/>
                </a:lnTo>
                <a:lnTo>
                  <a:pt x="1613611" y="66801"/>
                </a:lnTo>
                <a:lnTo>
                  <a:pt x="1663776" y="82550"/>
                </a:lnTo>
                <a:lnTo>
                  <a:pt x="1698447" y="106171"/>
                </a:lnTo>
                <a:lnTo>
                  <a:pt x="1717751" y="141477"/>
                </a:lnTo>
                <a:lnTo>
                  <a:pt x="1725498" y="188721"/>
                </a:lnTo>
                <a:lnTo>
                  <a:pt x="1725498" y="3376942"/>
                </a:lnTo>
                <a:lnTo>
                  <a:pt x="1717751" y="3424085"/>
                </a:lnTo>
                <a:lnTo>
                  <a:pt x="1698447" y="3459467"/>
                </a:lnTo>
                <a:lnTo>
                  <a:pt x="1663776" y="3483102"/>
                </a:lnTo>
                <a:lnTo>
                  <a:pt x="1640535" y="3494849"/>
                </a:lnTo>
                <a:lnTo>
                  <a:pt x="1613611" y="3498786"/>
                </a:lnTo>
                <a:lnTo>
                  <a:pt x="1520901" y="3514547"/>
                </a:lnTo>
                <a:lnTo>
                  <a:pt x="1358849" y="3530231"/>
                </a:lnTo>
                <a:lnTo>
                  <a:pt x="1258392" y="3538118"/>
                </a:lnTo>
                <a:lnTo>
                  <a:pt x="1142568" y="3545992"/>
                </a:lnTo>
                <a:lnTo>
                  <a:pt x="1015187" y="3549929"/>
                </a:lnTo>
                <a:lnTo>
                  <a:pt x="1459798" y="3549929"/>
                </a:lnTo>
                <a:lnTo>
                  <a:pt x="1621358" y="3530231"/>
                </a:lnTo>
                <a:lnTo>
                  <a:pt x="1675333" y="3510610"/>
                </a:lnTo>
                <a:lnTo>
                  <a:pt x="1717751" y="3479152"/>
                </a:lnTo>
                <a:lnTo>
                  <a:pt x="1744802" y="3431959"/>
                </a:lnTo>
                <a:lnTo>
                  <a:pt x="1752549" y="3408387"/>
                </a:lnTo>
                <a:lnTo>
                  <a:pt x="1752549" y="157225"/>
                </a:lnTo>
                <a:lnTo>
                  <a:pt x="1737055" y="110108"/>
                </a:lnTo>
                <a:lnTo>
                  <a:pt x="1702384" y="70865"/>
                </a:lnTo>
                <a:lnTo>
                  <a:pt x="1652219" y="47116"/>
                </a:lnTo>
                <a:lnTo>
                  <a:pt x="1621358" y="39369"/>
                </a:lnTo>
                <a:lnTo>
                  <a:pt x="1571066" y="31495"/>
                </a:lnTo>
                <a:close/>
              </a:path>
              <a:path w="1752600" h="3581400">
                <a:moveTo>
                  <a:pt x="876249" y="35432"/>
                </a:moveTo>
                <a:lnTo>
                  <a:pt x="663905" y="39369"/>
                </a:lnTo>
                <a:lnTo>
                  <a:pt x="443915" y="47116"/>
                </a:lnTo>
                <a:lnTo>
                  <a:pt x="185280" y="62864"/>
                </a:lnTo>
                <a:lnTo>
                  <a:pt x="138938" y="70865"/>
                </a:lnTo>
                <a:lnTo>
                  <a:pt x="92646" y="86486"/>
                </a:lnTo>
                <a:lnTo>
                  <a:pt x="57899" y="110108"/>
                </a:lnTo>
                <a:lnTo>
                  <a:pt x="30886" y="165100"/>
                </a:lnTo>
                <a:lnTo>
                  <a:pt x="30886" y="3400513"/>
                </a:lnTo>
                <a:lnTo>
                  <a:pt x="46291" y="3439833"/>
                </a:lnTo>
                <a:lnTo>
                  <a:pt x="73304" y="3471278"/>
                </a:lnTo>
                <a:lnTo>
                  <a:pt x="138938" y="3498786"/>
                </a:lnTo>
                <a:lnTo>
                  <a:pt x="231571" y="3510610"/>
                </a:lnTo>
                <a:lnTo>
                  <a:pt x="393700" y="3526294"/>
                </a:lnTo>
                <a:lnTo>
                  <a:pt x="494068" y="3534181"/>
                </a:lnTo>
                <a:lnTo>
                  <a:pt x="609930" y="3542055"/>
                </a:lnTo>
                <a:lnTo>
                  <a:pt x="737311" y="3545992"/>
                </a:lnTo>
                <a:lnTo>
                  <a:pt x="1015187" y="3545992"/>
                </a:lnTo>
                <a:lnTo>
                  <a:pt x="1142568" y="3542055"/>
                </a:lnTo>
                <a:lnTo>
                  <a:pt x="1258392" y="3534181"/>
                </a:lnTo>
                <a:lnTo>
                  <a:pt x="1358849" y="3526294"/>
                </a:lnTo>
                <a:lnTo>
                  <a:pt x="1520901" y="3510610"/>
                </a:lnTo>
                <a:lnTo>
                  <a:pt x="1613611" y="3498786"/>
                </a:lnTo>
                <a:lnTo>
                  <a:pt x="1659966" y="3483102"/>
                </a:lnTo>
                <a:lnTo>
                  <a:pt x="1694637" y="3455593"/>
                </a:lnTo>
                <a:lnTo>
                  <a:pt x="1721688" y="3400513"/>
                </a:lnTo>
                <a:lnTo>
                  <a:pt x="1721688" y="3176396"/>
                </a:lnTo>
                <a:lnTo>
                  <a:pt x="81038" y="3176396"/>
                </a:lnTo>
                <a:lnTo>
                  <a:pt x="81038" y="306704"/>
                </a:lnTo>
                <a:lnTo>
                  <a:pt x="84912" y="302767"/>
                </a:lnTo>
                <a:lnTo>
                  <a:pt x="1721688" y="302767"/>
                </a:lnTo>
                <a:lnTo>
                  <a:pt x="1721688" y="208406"/>
                </a:lnTo>
                <a:lnTo>
                  <a:pt x="876249" y="208406"/>
                </a:lnTo>
                <a:lnTo>
                  <a:pt x="860755" y="204469"/>
                </a:lnTo>
                <a:lnTo>
                  <a:pt x="849198" y="196595"/>
                </a:lnTo>
                <a:lnTo>
                  <a:pt x="844118" y="188721"/>
                </a:lnTo>
                <a:lnTo>
                  <a:pt x="277914" y="188721"/>
                </a:lnTo>
                <a:lnTo>
                  <a:pt x="270179" y="184784"/>
                </a:lnTo>
                <a:lnTo>
                  <a:pt x="266319" y="176910"/>
                </a:lnTo>
                <a:lnTo>
                  <a:pt x="266319" y="161162"/>
                </a:lnTo>
                <a:lnTo>
                  <a:pt x="270179" y="153288"/>
                </a:lnTo>
                <a:lnTo>
                  <a:pt x="277914" y="149351"/>
                </a:lnTo>
                <a:lnTo>
                  <a:pt x="844118" y="149351"/>
                </a:lnTo>
                <a:lnTo>
                  <a:pt x="849198" y="141477"/>
                </a:lnTo>
                <a:lnTo>
                  <a:pt x="860755" y="133730"/>
                </a:lnTo>
                <a:lnTo>
                  <a:pt x="876249" y="129793"/>
                </a:lnTo>
                <a:lnTo>
                  <a:pt x="1708146" y="129793"/>
                </a:lnTo>
                <a:lnTo>
                  <a:pt x="1706194" y="125856"/>
                </a:lnTo>
                <a:lnTo>
                  <a:pt x="1679143" y="98297"/>
                </a:lnTo>
                <a:lnTo>
                  <a:pt x="1640535" y="78612"/>
                </a:lnTo>
                <a:lnTo>
                  <a:pt x="1567256" y="62864"/>
                </a:lnTo>
                <a:lnTo>
                  <a:pt x="1308557" y="47116"/>
                </a:lnTo>
                <a:lnTo>
                  <a:pt x="1088593" y="39369"/>
                </a:lnTo>
                <a:lnTo>
                  <a:pt x="876249" y="35432"/>
                </a:lnTo>
                <a:close/>
              </a:path>
              <a:path w="1752600" h="3581400">
                <a:moveTo>
                  <a:pt x="1721688" y="302767"/>
                </a:moveTo>
                <a:lnTo>
                  <a:pt x="1671396" y="302767"/>
                </a:lnTo>
                <a:lnTo>
                  <a:pt x="1675333" y="306704"/>
                </a:lnTo>
                <a:lnTo>
                  <a:pt x="1675333" y="3176396"/>
                </a:lnTo>
                <a:lnTo>
                  <a:pt x="1721688" y="3176396"/>
                </a:lnTo>
                <a:lnTo>
                  <a:pt x="1721688" y="302767"/>
                </a:lnTo>
                <a:close/>
              </a:path>
              <a:path w="1752600" h="3581400">
                <a:moveTo>
                  <a:pt x="1708146" y="129793"/>
                </a:moveTo>
                <a:lnTo>
                  <a:pt x="876249" y="129793"/>
                </a:lnTo>
                <a:lnTo>
                  <a:pt x="891743" y="133730"/>
                </a:lnTo>
                <a:lnTo>
                  <a:pt x="903300" y="141477"/>
                </a:lnTo>
                <a:lnTo>
                  <a:pt x="911047" y="153288"/>
                </a:lnTo>
                <a:lnTo>
                  <a:pt x="914857" y="169036"/>
                </a:lnTo>
                <a:lnTo>
                  <a:pt x="911047" y="184784"/>
                </a:lnTo>
                <a:lnTo>
                  <a:pt x="903300" y="196595"/>
                </a:lnTo>
                <a:lnTo>
                  <a:pt x="891743" y="204469"/>
                </a:lnTo>
                <a:lnTo>
                  <a:pt x="876249" y="208406"/>
                </a:lnTo>
                <a:lnTo>
                  <a:pt x="1721688" y="208406"/>
                </a:lnTo>
                <a:lnTo>
                  <a:pt x="1721688" y="165100"/>
                </a:lnTo>
                <a:lnTo>
                  <a:pt x="1713941" y="141477"/>
                </a:lnTo>
                <a:lnTo>
                  <a:pt x="1708146" y="129793"/>
                </a:lnTo>
                <a:close/>
              </a:path>
              <a:path w="1752600" h="3581400">
                <a:moveTo>
                  <a:pt x="844118" y="149351"/>
                </a:moveTo>
                <a:lnTo>
                  <a:pt x="293382" y="149351"/>
                </a:lnTo>
                <a:lnTo>
                  <a:pt x="301066" y="153288"/>
                </a:lnTo>
                <a:lnTo>
                  <a:pt x="304927" y="161162"/>
                </a:lnTo>
                <a:lnTo>
                  <a:pt x="304927" y="176910"/>
                </a:lnTo>
                <a:lnTo>
                  <a:pt x="301066" y="184784"/>
                </a:lnTo>
                <a:lnTo>
                  <a:pt x="293382" y="188721"/>
                </a:lnTo>
                <a:lnTo>
                  <a:pt x="844118" y="188721"/>
                </a:lnTo>
                <a:lnTo>
                  <a:pt x="841578" y="184784"/>
                </a:lnTo>
                <a:lnTo>
                  <a:pt x="837641" y="169036"/>
                </a:lnTo>
                <a:lnTo>
                  <a:pt x="841578" y="153288"/>
                </a:lnTo>
                <a:lnTo>
                  <a:pt x="844118" y="149351"/>
                </a:lnTo>
                <a:close/>
              </a:path>
            </a:pathLst>
          </a:custGeom>
          <a:solidFill>
            <a:srgbClr val="114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169" y="796670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69">
                <a:moveTo>
                  <a:pt x="27063" y="0"/>
                </a:moveTo>
                <a:lnTo>
                  <a:pt x="34747" y="3937"/>
                </a:lnTo>
                <a:lnTo>
                  <a:pt x="38607" y="11811"/>
                </a:lnTo>
                <a:lnTo>
                  <a:pt x="38607" y="19684"/>
                </a:lnTo>
                <a:lnTo>
                  <a:pt x="38607" y="27558"/>
                </a:lnTo>
                <a:lnTo>
                  <a:pt x="34747" y="35432"/>
                </a:lnTo>
                <a:lnTo>
                  <a:pt x="27063" y="39369"/>
                </a:lnTo>
                <a:lnTo>
                  <a:pt x="11595" y="39369"/>
                </a:lnTo>
                <a:lnTo>
                  <a:pt x="3860" y="35432"/>
                </a:lnTo>
                <a:lnTo>
                  <a:pt x="0" y="27558"/>
                </a:lnTo>
                <a:lnTo>
                  <a:pt x="0" y="19684"/>
                </a:lnTo>
                <a:lnTo>
                  <a:pt x="0" y="11811"/>
                </a:lnTo>
                <a:lnTo>
                  <a:pt x="3860" y="3937"/>
                </a:lnTo>
                <a:lnTo>
                  <a:pt x="11595" y="0"/>
                </a:lnTo>
                <a:lnTo>
                  <a:pt x="27063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3966" y="767587"/>
            <a:ext cx="96266" cy="9766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889" y="950086"/>
            <a:ext cx="1594485" cy="2874010"/>
          </a:xfrm>
          <a:custGeom>
            <a:avLst/>
            <a:gdLst/>
            <a:ahLst/>
            <a:cxnLst/>
            <a:rect l="l" t="t" r="r" b="b"/>
            <a:pathLst>
              <a:path w="1594485" h="2874010">
                <a:moveTo>
                  <a:pt x="1590357" y="0"/>
                </a:moveTo>
                <a:lnTo>
                  <a:pt x="1594294" y="3937"/>
                </a:lnTo>
                <a:lnTo>
                  <a:pt x="1594294" y="2873629"/>
                </a:lnTo>
                <a:lnTo>
                  <a:pt x="0" y="2873629"/>
                </a:lnTo>
                <a:lnTo>
                  <a:pt x="0" y="3937"/>
                </a:lnTo>
                <a:lnTo>
                  <a:pt x="3873" y="0"/>
                </a:lnTo>
                <a:lnTo>
                  <a:pt x="1590357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863" y="678815"/>
            <a:ext cx="1540510" cy="3369310"/>
          </a:xfrm>
          <a:custGeom>
            <a:avLst/>
            <a:gdLst/>
            <a:ahLst/>
            <a:cxnLst/>
            <a:rect l="l" t="t" r="r" b="b"/>
            <a:pathLst>
              <a:path w="1540510" h="3369310">
                <a:moveTo>
                  <a:pt x="849236" y="0"/>
                </a:moveTo>
                <a:lnTo>
                  <a:pt x="1061580" y="3937"/>
                </a:lnTo>
                <a:lnTo>
                  <a:pt x="1281544" y="11684"/>
                </a:lnTo>
                <a:lnTo>
                  <a:pt x="1470774" y="23495"/>
                </a:lnTo>
                <a:lnTo>
                  <a:pt x="1540243" y="31369"/>
                </a:lnTo>
                <a:lnTo>
                  <a:pt x="1470774" y="27432"/>
                </a:lnTo>
                <a:lnTo>
                  <a:pt x="1281544" y="15621"/>
                </a:lnTo>
                <a:lnTo>
                  <a:pt x="1061580" y="7874"/>
                </a:lnTo>
                <a:lnTo>
                  <a:pt x="849236" y="3937"/>
                </a:lnTo>
                <a:lnTo>
                  <a:pt x="636892" y="7874"/>
                </a:lnTo>
                <a:lnTo>
                  <a:pt x="416902" y="15621"/>
                </a:lnTo>
                <a:lnTo>
                  <a:pt x="227761" y="27432"/>
                </a:lnTo>
                <a:lnTo>
                  <a:pt x="158267" y="31369"/>
                </a:lnTo>
                <a:lnTo>
                  <a:pt x="111925" y="39370"/>
                </a:lnTo>
                <a:lnTo>
                  <a:pt x="65633" y="54990"/>
                </a:lnTo>
                <a:lnTo>
                  <a:pt x="30886" y="78612"/>
                </a:lnTo>
                <a:lnTo>
                  <a:pt x="3873" y="133604"/>
                </a:lnTo>
                <a:lnTo>
                  <a:pt x="3873" y="157225"/>
                </a:lnTo>
                <a:lnTo>
                  <a:pt x="3873" y="3345446"/>
                </a:lnTo>
                <a:lnTo>
                  <a:pt x="3873" y="3369017"/>
                </a:lnTo>
                <a:lnTo>
                  <a:pt x="0" y="3345446"/>
                </a:lnTo>
                <a:lnTo>
                  <a:pt x="0" y="157225"/>
                </a:lnTo>
                <a:lnTo>
                  <a:pt x="7734" y="109982"/>
                </a:lnTo>
                <a:lnTo>
                  <a:pt x="27012" y="74675"/>
                </a:lnTo>
                <a:lnTo>
                  <a:pt x="61760" y="51054"/>
                </a:lnTo>
                <a:lnTo>
                  <a:pt x="111925" y="35306"/>
                </a:lnTo>
                <a:lnTo>
                  <a:pt x="158267" y="31369"/>
                </a:lnTo>
                <a:lnTo>
                  <a:pt x="227761" y="23495"/>
                </a:lnTo>
                <a:lnTo>
                  <a:pt x="416902" y="11684"/>
                </a:lnTo>
                <a:lnTo>
                  <a:pt x="636892" y="3937"/>
                </a:lnTo>
                <a:lnTo>
                  <a:pt x="849236" y="0"/>
                </a:lnTo>
                <a:close/>
              </a:path>
            </a:pathLst>
          </a:custGeom>
          <a:ln w="19049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737" y="710183"/>
            <a:ext cx="1694814" cy="3487420"/>
          </a:xfrm>
          <a:custGeom>
            <a:avLst/>
            <a:gdLst/>
            <a:ahLst/>
            <a:cxnLst/>
            <a:rect l="l" t="t" r="r" b="b"/>
            <a:pathLst>
              <a:path w="1694814" h="3487420">
                <a:moveTo>
                  <a:pt x="1536369" y="0"/>
                </a:moveTo>
                <a:lnTo>
                  <a:pt x="1582724" y="3937"/>
                </a:lnTo>
                <a:lnTo>
                  <a:pt x="1632889" y="19685"/>
                </a:lnTo>
                <a:lnTo>
                  <a:pt x="1667560" y="43306"/>
                </a:lnTo>
                <a:lnTo>
                  <a:pt x="1686864" y="78612"/>
                </a:lnTo>
                <a:lnTo>
                  <a:pt x="1694611" y="125856"/>
                </a:lnTo>
                <a:lnTo>
                  <a:pt x="1694611" y="3314077"/>
                </a:lnTo>
                <a:lnTo>
                  <a:pt x="1686864" y="3361220"/>
                </a:lnTo>
                <a:lnTo>
                  <a:pt x="1667560" y="3396602"/>
                </a:lnTo>
                <a:lnTo>
                  <a:pt x="1632889" y="3420237"/>
                </a:lnTo>
                <a:lnTo>
                  <a:pt x="1609648" y="3431984"/>
                </a:lnTo>
                <a:lnTo>
                  <a:pt x="1582724" y="3435921"/>
                </a:lnTo>
                <a:lnTo>
                  <a:pt x="1490014" y="3451682"/>
                </a:lnTo>
                <a:lnTo>
                  <a:pt x="1327962" y="3467366"/>
                </a:lnTo>
                <a:lnTo>
                  <a:pt x="1227505" y="3475253"/>
                </a:lnTo>
                <a:lnTo>
                  <a:pt x="1111681" y="3483127"/>
                </a:lnTo>
                <a:lnTo>
                  <a:pt x="984300" y="3487064"/>
                </a:lnTo>
                <a:lnTo>
                  <a:pt x="706424" y="3487064"/>
                </a:lnTo>
                <a:lnTo>
                  <a:pt x="579043" y="3483127"/>
                </a:lnTo>
                <a:lnTo>
                  <a:pt x="463181" y="3475253"/>
                </a:lnTo>
                <a:lnTo>
                  <a:pt x="362813" y="3467366"/>
                </a:lnTo>
                <a:lnTo>
                  <a:pt x="200685" y="3451682"/>
                </a:lnTo>
                <a:lnTo>
                  <a:pt x="108051" y="3435921"/>
                </a:lnTo>
                <a:lnTo>
                  <a:pt x="81038" y="3431984"/>
                </a:lnTo>
                <a:lnTo>
                  <a:pt x="42418" y="3412350"/>
                </a:lnTo>
                <a:lnTo>
                  <a:pt x="11544" y="3380905"/>
                </a:lnTo>
                <a:lnTo>
                  <a:pt x="0" y="3337648"/>
                </a:lnTo>
                <a:lnTo>
                  <a:pt x="15405" y="3376968"/>
                </a:lnTo>
                <a:lnTo>
                  <a:pt x="42418" y="3408413"/>
                </a:lnTo>
                <a:lnTo>
                  <a:pt x="84899" y="3428047"/>
                </a:lnTo>
                <a:lnTo>
                  <a:pt x="108051" y="3435921"/>
                </a:lnTo>
                <a:lnTo>
                  <a:pt x="200685" y="3447745"/>
                </a:lnTo>
                <a:lnTo>
                  <a:pt x="362813" y="3463429"/>
                </a:lnTo>
                <a:lnTo>
                  <a:pt x="463181" y="3471316"/>
                </a:lnTo>
                <a:lnTo>
                  <a:pt x="579043" y="3479190"/>
                </a:lnTo>
                <a:lnTo>
                  <a:pt x="706424" y="3483127"/>
                </a:lnTo>
                <a:lnTo>
                  <a:pt x="984300" y="3483127"/>
                </a:lnTo>
                <a:lnTo>
                  <a:pt x="1111681" y="3479190"/>
                </a:lnTo>
                <a:lnTo>
                  <a:pt x="1227505" y="3471316"/>
                </a:lnTo>
                <a:lnTo>
                  <a:pt x="1327962" y="3463429"/>
                </a:lnTo>
                <a:lnTo>
                  <a:pt x="1490014" y="3447745"/>
                </a:lnTo>
                <a:lnTo>
                  <a:pt x="1582724" y="3435921"/>
                </a:lnTo>
                <a:lnTo>
                  <a:pt x="1629079" y="3420237"/>
                </a:lnTo>
                <a:lnTo>
                  <a:pt x="1663750" y="3392728"/>
                </a:lnTo>
                <a:lnTo>
                  <a:pt x="1690801" y="3337648"/>
                </a:lnTo>
                <a:lnTo>
                  <a:pt x="1690801" y="3314077"/>
                </a:lnTo>
                <a:lnTo>
                  <a:pt x="1690801" y="125856"/>
                </a:lnTo>
                <a:lnTo>
                  <a:pt x="1690801" y="102235"/>
                </a:lnTo>
                <a:lnTo>
                  <a:pt x="1683054" y="78612"/>
                </a:lnTo>
                <a:lnTo>
                  <a:pt x="1648256" y="35432"/>
                </a:lnTo>
                <a:lnTo>
                  <a:pt x="1609648" y="15748"/>
                </a:lnTo>
                <a:lnTo>
                  <a:pt x="1582724" y="8000"/>
                </a:lnTo>
                <a:lnTo>
                  <a:pt x="1536369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50" y="647319"/>
            <a:ext cx="1752600" cy="3581400"/>
          </a:xfrm>
          <a:custGeom>
            <a:avLst/>
            <a:gdLst/>
            <a:ahLst/>
            <a:cxnLst/>
            <a:rect l="l" t="t" r="r" b="b"/>
            <a:pathLst>
              <a:path w="1752600" h="3581400">
                <a:moveTo>
                  <a:pt x="876249" y="0"/>
                </a:moveTo>
                <a:lnTo>
                  <a:pt x="660095" y="3936"/>
                </a:lnTo>
                <a:lnTo>
                  <a:pt x="440042" y="11810"/>
                </a:lnTo>
                <a:lnTo>
                  <a:pt x="250901" y="23621"/>
                </a:lnTo>
                <a:lnTo>
                  <a:pt x="181419" y="31495"/>
                </a:lnTo>
                <a:lnTo>
                  <a:pt x="131254" y="39369"/>
                </a:lnTo>
                <a:lnTo>
                  <a:pt x="73304" y="58927"/>
                </a:lnTo>
                <a:lnTo>
                  <a:pt x="30886" y="86486"/>
                </a:lnTo>
                <a:lnTo>
                  <a:pt x="19278" y="110108"/>
                </a:lnTo>
                <a:lnTo>
                  <a:pt x="7683" y="129793"/>
                </a:lnTo>
                <a:lnTo>
                  <a:pt x="0" y="157225"/>
                </a:lnTo>
                <a:lnTo>
                  <a:pt x="0" y="188721"/>
                </a:lnTo>
                <a:lnTo>
                  <a:pt x="0" y="3376942"/>
                </a:lnTo>
                <a:lnTo>
                  <a:pt x="0" y="3408387"/>
                </a:lnTo>
                <a:lnTo>
                  <a:pt x="7683" y="3431959"/>
                </a:lnTo>
                <a:lnTo>
                  <a:pt x="34747" y="3479152"/>
                </a:lnTo>
                <a:lnTo>
                  <a:pt x="77177" y="3510610"/>
                </a:lnTo>
                <a:lnTo>
                  <a:pt x="131254" y="3530231"/>
                </a:lnTo>
                <a:lnTo>
                  <a:pt x="227761" y="3542055"/>
                </a:lnTo>
                <a:lnTo>
                  <a:pt x="389889" y="3561689"/>
                </a:lnTo>
                <a:lnTo>
                  <a:pt x="494068" y="3569563"/>
                </a:lnTo>
                <a:lnTo>
                  <a:pt x="609930" y="3573500"/>
                </a:lnTo>
                <a:lnTo>
                  <a:pt x="737311" y="3577437"/>
                </a:lnTo>
                <a:lnTo>
                  <a:pt x="876249" y="3581374"/>
                </a:lnTo>
                <a:lnTo>
                  <a:pt x="1015187" y="3577437"/>
                </a:lnTo>
                <a:lnTo>
                  <a:pt x="1142568" y="3573500"/>
                </a:lnTo>
                <a:lnTo>
                  <a:pt x="1258392" y="3569563"/>
                </a:lnTo>
                <a:lnTo>
                  <a:pt x="1362659" y="3561689"/>
                </a:lnTo>
                <a:lnTo>
                  <a:pt x="1524838" y="3542055"/>
                </a:lnTo>
                <a:lnTo>
                  <a:pt x="1621358" y="3530231"/>
                </a:lnTo>
                <a:lnTo>
                  <a:pt x="1675333" y="3510610"/>
                </a:lnTo>
                <a:lnTo>
                  <a:pt x="1717751" y="3479152"/>
                </a:lnTo>
                <a:lnTo>
                  <a:pt x="1744802" y="3431959"/>
                </a:lnTo>
                <a:lnTo>
                  <a:pt x="1752549" y="3408387"/>
                </a:lnTo>
                <a:lnTo>
                  <a:pt x="1752549" y="3376942"/>
                </a:lnTo>
                <a:lnTo>
                  <a:pt x="1752549" y="188721"/>
                </a:lnTo>
                <a:lnTo>
                  <a:pt x="1752549" y="157225"/>
                </a:lnTo>
                <a:lnTo>
                  <a:pt x="1744802" y="129793"/>
                </a:lnTo>
                <a:lnTo>
                  <a:pt x="1721688" y="86486"/>
                </a:lnTo>
                <a:lnTo>
                  <a:pt x="1679143" y="58927"/>
                </a:lnTo>
                <a:lnTo>
                  <a:pt x="1621358" y="39369"/>
                </a:lnTo>
                <a:lnTo>
                  <a:pt x="1571066" y="31495"/>
                </a:lnTo>
                <a:lnTo>
                  <a:pt x="1501597" y="23621"/>
                </a:lnTo>
                <a:lnTo>
                  <a:pt x="1312494" y="11810"/>
                </a:lnTo>
                <a:lnTo>
                  <a:pt x="1092403" y="3936"/>
                </a:lnTo>
                <a:lnTo>
                  <a:pt x="876249" y="0"/>
                </a:lnTo>
                <a:close/>
              </a:path>
            </a:pathLst>
          </a:custGeom>
          <a:ln w="19050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hape 133">
            <a:extLst>
              <a:ext uri="{FF2B5EF4-FFF2-40B4-BE49-F238E27FC236}">
                <a16:creationId xmlns:a16="http://schemas.microsoft.com/office/drawing/2014/main" id="{7B903AF6-E4A3-451E-879C-6DC3B7EB7258}"/>
              </a:ext>
            </a:extLst>
          </p:cNvPr>
          <p:cNvSpPr txBox="1">
            <a:spLocks/>
          </p:cNvSpPr>
          <p:nvPr/>
        </p:nvSpPr>
        <p:spPr>
          <a:xfrm>
            <a:off x="3505203" y="1885950"/>
            <a:ext cx="5638800" cy="1066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114454"/>
                </a:solidFill>
                <a:latin typeface="Vrinda" panose="020B0502040204020203" pitchFamily="34" charset="0"/>
                <a:ea typeface="Roboto Slab"/>
                <a:cs typeface="Vrinda" panose="020B0502040204020203" pitchFamily="34" charset="0"/>
                <a:sym typeface="Roboto Slab"/>
              </a:rPr>
              <a:t>How can I view the list of registered children (screened and uploaded by me)</a:t>
            </a:r>
            <a:r>
              <a:rPr lang="en-US" sz="2000" b="1" i="1" dirty="0">
                <a:solidFill>
                  <a:srgbClr val="114454"/>
                </a:solidFill>
                <a:latin typeface="Vrinda" panose="020B0502040204020203" pitchFamily="34" charset="0"/>
                <a:ea typeface="Roboto Slab"/>
                <a:cs typeface="Vrinda" panose="020B0502040204020203" pitchFamily="34" charset="0"/>
                <a:sym typeface="Roboto Slab"/>
              </a:rPr>
              <a:t>?</a:t>
            </a:r>
            <a:endParaRPr lang="en" sz="2900" b="1" i="1" dirty="0">
              <a:solidFill>
                <a:srgbClr val="114454"/>
              </a:solidFill>
              <a:latin typeface="Vrinda" panose="020B0502040204020203" pitchFamily="34" charset="0"/>
              <a:ea typeface="Roboto Slab"/>
              <a:cs typeface="Vrinda" panose="020B0502040204020203" pitchFamily="34" charset="0"/>
              <a:sym typeface="Roboto Slab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493F95-E8C8-4330-9760-DBBC5873BF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90" y="973839"/>
            <a:ext cx="1575025" cy="28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80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377">
            <a:extLst>
              <a:ext uri="{FF2B5EF4-FFF2-40B4-BE49-F238E27FC236}">
                <a16:creationId xmlns:a16="http://schemas.microsoft.com/office/drawing/2014/main" id="{75401847-A4EF-48C7-9E49-88A1A7BBE177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1AF8B9-21BF-41EB-A4B4-A42C6C1156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555" y="1118367"/>
            <a:ext cx="1870363" cy="33250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E968CE-D290-488A-82AA-D80B982026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92" y="1118367"/>
            <a:ext cx="1846227" cy="3282181"/>
          </a:xfrm>
          <a:prstGeom prst="rect">
            <a:avLst/>
          </a:prstGeom>
        </p:spPr>
      </p:pic>
      <p:sp>
        <p:nvSpPr>
          <p:cNvPr id="36" name="Shape 377">
            <a:extLst>
              <a:ext uri="{FF2B5EF4-FFF2-40B4-BE49-F238E27FC236}">
                <a16:creationId xmlns:a16="http://schemas.microsoft.com/office/drawing/2014/main" id="{A465BCD9-F10F-4FB1-941E-264C104BF5ED}"/>
              </a:ext>
            </a:extLst>
          </p:cNvPr>
          <p:cNvSpPr/>
          <p:nvPr/>
        </p:nvSpPr>
        <p:spPr>
          <a:xfrm>
            <a:off x="6840280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819400" y="1288018"/>
            <a:ext cx="29578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Tap here to open the </a:t>
            </a:r>
            <a:r>
              <a:rPr lang="en-US" dirty="0">
                <a:solidFill>
                  <a:srgbClr val="FF0000"/>
                </a:solidFill>
              </a:rPr>
              <a:t>Sidebar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13737" y="2766991"/>
            <a:ext cx="343421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Tap on ‘</a:t>
            </a:r>
            <a:r>
              <a:rPr lang="en-US" u="sng" dirty="0"/>
              <a:t>List of Screened Children</a:t>
            </a:r>
            <a:r>
              <a:rPr lang="en-US" dirty="0"/>
              <a:t>’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791" y="1168977"/>
            <a:ext cx="307338" cy="304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32" name="Picture 31" descr="pointer-finger-hi.png">
            <a:extLst>
              <a:ext uri="{FF2B5EF4-FFF2-40B4-BE49-F238E27FC236}">
                <a16:creationId xmlns:a16="http://schemas.microsoft.com/office/drawing/2014/main" id="{133B6F9E-4B22-412E-9787-240E21900C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4660">
            <a:off x="357881" y="1414602"/>
            <a:ext cx="365760" cy="51729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59E74F-F9A1-4DF6-9CD9-081FABAA5FF2}"/>
              </a:ext>
            </a:extLst>
          </p:cNvPr>
          <p:cNvCxnSpPr/>
          <p:nvPr/>
        </p:nvCxnSpPr>
        <p:spPr>
          <a:xfrm>
            <a:off x="831639" y="1472189"/>
            <a:ext cx="19202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6D1A0F-C471-4F28-9CF1-225A96EF2BA5}"/>
              </a:ext>
            </a:extLst>
          </p:cNvPr>
          <p:cNvCxnSpPr/>
          <p:nvPr/>
        </p:nvCxnSpPr>
        <p:spPr>
          <a:xfrm>
            <a:off x="5820428" y="1472189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796D5F-A741-49A1-BF51-B0BC036876BC}"/>
              </a:ext>
            </a:extLst>
          </p:cNvPr>
          <p:cNvSpPr/>
          <p:nvPr/>
        </p:nvSpPr>
        <p:spPr>
          <a:xfrm>
            <a:off x="6967946" y="2827603"/>
            <a:ext cx="1414053" cy="24765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A2BA23F-393A-4B11-A7AB-BBD6F25DB13E}"/>
              </a:ext>
            </a:extLst>
          </p:cNvPr>
          <p:cNvCxnSpPr>
            <a:cxnSpLocks/>
          </p:cNvCxnSpPr>
          <p:nvPr/>
        </p:nvCxnSpPr>
        <p:spPr>
          <a:xfrm flipH="1">
            <a:off x="6062406" y="2965325"/>
            <a:ext cx="9055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17">
            <a:extLst>
              <a:ext uri="{FF2B5EF4-FFF2-40B4-BE49-F238E27FC236}">
                <a16:creationId xmlns:a16="http://schemas.microsoft.com/office/drawing/2014/main" id="{AB48D9CF-F7A0-49DA-AD38-A15AA88C3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D2E0AF"/>
                </a:solidFill>
                <a:latin typeface="Arial"/>
                <a:cs typeface="Arial"/>
              </a:rPr>
              <a:t>List of registered children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9690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377">
            <a:extLst>
              <a:ext uri="{FF2B5EF4-FFF2-40B4-BE49-F238E27FC236}">
                <a16:creationId xmlns:a16="http://schemas.microsoft.com/office/drawing/2014/main" id="{75401847-A4EF-48C7-9E49-88A1A7BBE177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920E5-56B7-49C0-A6F0-A86109D51D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64" y="1095374"/>
            <a:ext cx="1902024" cy="33813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D9E52A-0A6A-4447-970F-F11CA2EF0A69}"/>
              </a:ext>
            </a:extLst>
          </p:cNvPr>
          <p:cNvSpPr txBox="1"/>
          <p:nvPr/>
        </p:nvSpPr>
        <p:spPr>
          <a:xfrm>
            <a:off x="2743200" y="2495550"/>
            <a:ext cx="61889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Please wait while the app downloads the report from the web server…..</a:t>
            </a:r>
            <a:endParaRPr lang="en-US" sz="2000" i="1" dirty="0"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78B2F538-E9B0-42E6-BE38-0A984BD4FE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D2E0AF"/>
                </a:solidFill>
                <a:latin typeface="Arial"/>
                <a:cs typeface="Arial"/>
              </a:rPr>
              <a:t>List of registered children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Shape 133">
            <a:extLst>
              <a:ext uri="{FF2B5EF4-FFF2-40B4-BE49-F238E27FC236}">
                <a16:creationId xmlns:a16="http://schemas.microsoft.com/office/drawing/2014/main" id="{F42CEE63-A9C1-432B-8CD2-E5EE344962D4}"/>
              </a:ext>
            </a:extLst>
          </p:cNvPr>
          <p:cNvSpPr txBox="1">
            <a:spLocks/>
          </p:cNvSpPr>
          <p:nvPr/>
        </p:nvSpPr>
        <p:spPr>
          <a:xfrm>
            <a:off x="2580755" y="723840"/>
            <a:ext cx="6487045" cy="40011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en-US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Note</a:t>
            </a:r>
            <a:r>
              <a:rPr lang="bn-IN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- </a:t>
            </a:r>
            <a:r>
              <a:rPr lang="en-US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Mobile internet connectivity is required for report download</a:t>
            </a:r>
            <a:endParaRPr lang="en" sz="160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0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77"/>
          <p:cNvSpPr/>
          <p:nvPr/>
        </p:nvSpPr>
        <p:spPr>
          <a:xfrm>
            <a:off x="381000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377"/>
          <p:cNvSpPr/>
          <p:nvPr/>
        </p:nvSpPr>
        <p:spPr>
          <a:xfrm>
            <a:off x="2573077" y="74295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377"/>
          <p:cNvSpPr/>
          <p:nvPr/>
        </p:nvSpPr>
        <p:spPr>
          <a:xfrm>
            <a:off x="4724400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377"/>
          <p:cNvSpPr/>
          <p:nvPr/>
        </p:nvSpPr>
        <p:spPr>
          <a:xfrm>
            <a:off x="6916477" y="74295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5A82D-D8DE-428F-8290-E77F72F6D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75" y="1102548"/>
            <a:ext cx="1855126" cy="329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7CEA7-B983-4FF2-B7AC-F599F15177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013" y="1089656"/>
            <a:ext cx="1891987" cy="3363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CF4BBB-BA37-4FF3-A9F9-4AFDCC141D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20" y="1102548"/>
            <a:ext cx="1870580" cy="3325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ABB18A-8065-4DA0-A138-81EDA6CD3E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043" y="1102548"/>
            <a:ext cx="1891988" cy="3363534"/>
          </a:xfrm>
          <a:prstGeom prst="rect">
            <a:avLst/>
          </a:prstGeom>
        </p:spPr>
      </p:pic>
      <p:sp>
        <p:nvSpPr>
          <p:cNvPr id="9" name="Shape 145"/>
          <p:cNvSpPr txBox="1">
            <a:spLocks/>
          </p:cNvSpPr>
          <p:nvPr/>
        </p:nvSpPr>
        <p:spPr>
          <a:xfrm>
            <a:off x="762003" y="60290"/>
            <a:ext cx="8382000" cy="53026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How to register?</a:t>
            </a:r>
            <a:endParaRPr lang="en" sz="2800" b="1">
              <a:solidFill>
                <a:schemeClr val="accent3">
                  <a:lumMod val="40000"/>
                  <a:lumOff val="60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8" name="Shape 455"/>
          <p:cNvSpPr/>
          <p:nvPr/>
        </p:nvSpPr>
        <p:spPr>
          <a:xfrm>
            <a:off x="360903" y="143399"/>
            <a:ext cx="258745" cy="304800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Oval 28"/>
          <p:cNvSpPr/>
          <p:nvPr/>
        </p:nvSpPr>
        <p:spPr>
          <a:xfrm>
            <a:off x="1698211" y="2810741"/>
            <a:ext cx="411144" cy="46272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75809" y="2845377"/>
            <a:ext cx="411144" cy="46272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44045" y="2800350"/>
            <a:ext cx="411144" cy="46272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239991" y="2810741"/>
            <a:ext cx="411144" cy="46272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hape 133"/>
          <p:cNvSpPr txBox="1">
            <a:spLocks/>
          </p:cNvSpPr>
          <p:nvPr/>
        </p:nvSpPr>
        <p:spPr>
          <a:xfrm>
            <a:off x="268792" y="4019550"/>
            <a:ext cx="8839200" cy="533400"/>
          </a:xfrm>
          <a:prstGeom prst="rect">
            <a:avLst/>
          </a:prstGeom>
          <a:solidFill>
            <a:srgbClr val="FFFF99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en-US" sz="2000">
                <a:solidFill>
                  <a:schemeClr val="tx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Note </a:t>
            </a:r>
            <a:r>
              <a:rPr lang="bn-IN" sz="2000">
                <a:solidFill>
                  <a:schemeClr val="tx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– </a:t>
            </a:r>
            <a:r>
              <a:rPr lang="en-US" sz="2000">
                <a:solidFill>
                  <a:schemeClr val="tx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The application will ask for certain permissions, please </a:t>
            </a:r>
            <a:r>
              <a:rPr lang="en-US" sz="200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ALLOW ALL</a:t>
            </a:r>
            <a:endParaRPr lang="en" sz="200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377">
            <a:extLst>
              <a:ext uri="{FF2B5EF4-FFF2-40B4-BE49-F238E27FC236}">
                <a16:creationId xmlns:a16="http://schemas.microsoft.com/office/drawing/2014/main" id="{75401847-A4EF-48C7-9E49-88A1A7BBE177}"/>
              </a:ext>
            </a:extLst>
          </p:cNvPr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4A992-36FA-47DA-8763-A517661CD3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37" y="1103167"/>
            <a:ext cx="1919308" cy="334801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7150"/>
            <a:ext cx="9074150" cy="533400"/>
          </a:xfrm>
          <a:custGeom>
            <a:avLst/>
            <a:gdLst/>
            <a:ahLst/>
            <a:cxnLst/>
            <a:rect l="l" t="t" r="r" b="b"/>
            <a:pathLst>
              <a:path w="9074150" h="533400">
                <a:moveTo>
                  <a:pt x="0" y="533400"/>
                </a:moveTo>
                <a:lnTo>
                  <a:pt x="9073642" y="533400"/>
                </a:lnTo>
                <a:lnTo>
                  <a:pt x="9073642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48589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525">
            <a:solidFill>
              <a:srgbClr val="176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908" y="143382"/>
            <a:ext cx="259079" cy="304800"/>
          </a:xfrm>
          <a:custGeom>
            <a:avLst/>
            <a:gdLst/>
            <a:ahLst/>
            <a:cxnLst/>
            <a:rect l="l" t="t" r="r" b="b"/>
            <a:pathLst>
              <a:path w="259079" h="304800">
                <a:moveTo>
                  <a:pt x="129374" y="0"/>
                </a:moveTo>
                <a:lnTo>
                  <a:pt x="122529" y="0"/>
                </a:lnTo>
                <a:lnTo>
                  <a:pt x="116230" y="507"/>
                </a:lnTo>
                <a:lnTo>
                  <a:pt x="109918" y="1396"/>
                </a:lnTo>
                <a:lnTo>
                  <a:pt x="103073" y="2412"/>
                </a:lnTo>
                <a:lnTo>
                  <a:pt x="97294" y="3809"/>
                </a:lnTo>
                <a:lnTo>
                  <a:pt x="90982" y="5206"/>
                </a:lnTo>
                <a:lnTo>
                  <a:pt x="47320" y="26162"/>
                </a:lnTo>
                <a:lnTo>
                  <a:pt x="15773" y="60325"/>
                </a:lnTo>
                <a:lnTo>
                  <a:pt x="4203" y="86487"/>
                </a:lnTo>
                <a:lnTo>
                  <a:pt x="2628" y="91693"/>
                </a:lnTo>
                <a:lnTo>
                  <a:pt x="1574" y="97662"/>
                </a:lnTo>
                <a:lnTo>
                  <a:pt x="533" y="103377"/>
                </a:lnTo>
                <a:lnTo>
                  <a:pt x="0" y="108965"/>
                </a:lnTo>
                <a:lnTo>
                  <a:pt x="0" y="115062"/>
                </a:lnTo>
                <a:lnTo>
                  <a:pt x="533" y="123443"/>
                </a:lnTo>
                <a:lnTo>
                  <a:pt x="1574" y="131825"/>
                </a:lnTo>
                <a:lnTo>
                  <a:pt x="3175" y="140715"/>
                </a:lnTo>
                <a:lnTo>
                  <a:pt x="5778" y="149097"/>
                </a:lnTo>
                <a:lnTo>
                  <a:pt x="8420" y="157606"/>
                </a:lnTo>
                <a:lnTo>
                  <a:pt x="12103" y="165988"/>
                </a:lnTo>
                <a:lnTo>
                  <a:pt x="15773" y="174370"/>
                </a:lnTo>
                <a:lnTo>
                  <a:pt x="19989" y="182752"/>
                </a:lnTo>
                <a:lnTo>
                  <a:pt x="41021" y="214629"/>
                </a:lnTo>
                <a:lnTo>
                  <a:pt x="76784" y="256666"/>
                </a:lnTo>
                <a:lnTo>
                  <a:pt x="109385" y="288036"/>
                </a:lnTo>
                <a:lnTo>
                  <a:pt x="129374" y="304800"/>
                </a:lnTo>
                <a:lnTo>
                  <a:pt x="159346" y="279145"/>
                </a:lnTo>
                <a:lnTo>
                  <a:pt x="194043" y="243586"/>
                </a:lnTo>
                <a:lnTo>
                  <a:pt x="228765" y="199136"/>
                </a:lnTo>
                <a:lnTo>
                  <a:pt x="250317" y="157606"/>
                </a:lnTo>
                <a:lnTo>
                  <a:pt x="252958" y="149097"/>
                </a:lnTo>
                <a:lnTo>
                  <a:pt x="255587" y="140715"/>
                </a:lnTo>
                <a:lnTo>
                  <a:pt x="257162" y="131825"/>
                </a:lnTo>
                <a:lnTo>
                  <a:pt x="258216" y="123443"/>
                </a:lnTo>
                <a:lnTo>
                  <a:pt x="258737" y="115062"/>
                </a:lnTo>
                <a:lnTo>
                  <a:pt x="258737" y="108965"/>
                </a:lnTo>
                <a:lnTo>
                  <a:pt x="258216" y="103377"/>
                </a:lnTo>
                <a:lnTo>
                  <a:pt x="257162" y="97662"/>
                </a:lnTo>
                <a:lnTo>
                  <a:pt x="256108" y="91693"/>
                </a:lnTo>
                <a:lnTo>
                  <a:pt x="254533" y="86487"/>
                </a:lnTo>
                <a:lnTo>
                  <a:pt x="252958" y="80899"/>
                </a:lnTo>
                <a:lnTo>
                  <a:pt x="248742" y="70103"/>
                </a:lnTo>
                <a:lnTo>
                  <a:pt x="220865" y="33654"/>
                </a:lnTo>
                <a:lnTo>
                  <a:pt x="179857" y="8889"/>
                </a:lnTo>
                <a:lnTo>
                  <a:pt x="161442" y="3809"/>
                </a:lnTo>
                <a:lnTo>
                  <a:pt x="155651" y="2412"/>
                </a:lnTo>
                <a:lnTo>
                  <a:pt x="148831" y="1396"/>
                </a:lnTo>
                <a:lnTo>
                  <a:pt x="142532" y="507"/>
                </a:lnTo>
                <a:lnTo>
                  <a:pt x="136207" y="0"/>
                </a:lnTo>
                <a:lnTo>
                  <a:pt x="129374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88" y="204533"/>
            <a:ext cx="119976" cy="10769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D9E52A-0A6A-4447-970F-F11CA2EF0A69}"/>
              </a:ext>
            </a:extLst>
          </p:cNvPr>
          <p:cNvSpPr txBox="1"/>
          <p:nvPr/>
        </p:nvSpPr>
        <p:spPr>
          <a:xfrm>
            <a:off x="2743200" y="2495550"/>
            <a:ext cx="61889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Report Downloaded with child id</a:t>
            </a:r>
            <a:endParaRPr lang="en-US" sz="2000" i="1" dirty="0"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78B2F538-E9B0-42E6-BE38-0A984BD4FE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738" y="52197"/>
            <a:ext cx="510286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D2E0AF"/>
                </a:solidFill>
                <a:latin typeface="Arial"/>
                <a:cs typeface="Arial"/>
              </a:rPr>
              <a:t>List of registered children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Shape 133">
            <a:extLst>
              <a:ext uri="{FF2B5EF4-FFF2-40B4-BE49-F238E27FC236}">
                <a16:creationId xmlns:a16="http://schemas.microsoft.com/office/drawing/2014/main" id="{F42CEE63-A9C1-432B-8CD2-E5EE344962D4}"/>
              </a:ext>
            </a:extLst>
          </p:cNvPr>
          <p:cNvSpPr txBox="1">
            <a:spLocks/>
          </p:cNvSpPr>
          <p:nvPr/>
        </p:nvSpPr>
        <p:spPr>
          <a:xfrm>
            <a:off x="2580755" y="723840"/>
            <a:ext cx="6487045" cy="40011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en-US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Note</a:t>
            </a:r>
            <a:r>
              <a:rPr lang="bn-IN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- </a:t>
            </a:r>
            <a:r>
              <a:rPr lang="en-US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Mobile internet connectivity is required for report download</a:t>
            </a:r>
            <a:endParaRPr lang="en" sz="160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8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3505203" y="1047750"/>
            <a:ext cx="5638800" cy="266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Caution</a:t>
            </a:r>
            <a:br>
              <a:rPr lang="en-US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</a:br>
            <a:br>
              <a:rPr lang="en-US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Do not use the BACK button of the PHONE while using the mobile application</a:t>
            </a:r>
            <a:endParaRPr lang="en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3" y="503350"/>
            <a:ext cx="3429001" cy="381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" name="Shape 377"/>
          <p:cNvSpPr/>
          <p:nvPr/>
        </p:nvSpPr>
        <p:spPr>
          <a:xfrm>
            <a:off x="685799" y="647295"/>
            <a:ext cx="1752601" cy="3581400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CD6B1-A2E8-4679-A48D-E02EDEAF95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90" y="973839"/>
            <a:ext cx="1575025" cy="28000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77"/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A547E-17CB-486B-8973-34D82F3AF9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38" y="1091105"/>
            <a:ext cx="1899555" cy="3376986"/>
          </a:xfrm>
          <a:prstGeom prst="rect">
            <a:avLst/>
          </a:prstGeom>
        </p:spPr>
      </p:pic>
      <p:sp>
        <p:nvSpPr>
          <p:cNvPr id="18" name="Shape 455"/>
          <p:cNvSpPr/>
          <p:nvPr/>
        </p:nvSpPr>
        <p:spPr>
          <a:xfrm>
            <a:off x="360903" y="143399"/>
            <a:ext cx="258745" cy="304800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145"/>
          <p:cNvSpPr txBox="1">
            <a:spLocks/>
          </p:cNvSpPr>
          <p:nvPr/>
        </p:nvSpPr>
        <p:spPr>
          <a:xfrm>
            <a:off x="762003" y="60290"/>
            <a:ext cx="8382000" cy="53026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CAUTION</a:t>
            </a:r>
            <a:endParaRPr lang="en" sz="2800" b="1">
              <a:solidFill>
                <a:schemeClr val="accent3">
                  <a:lumMod val="40000"/>
                  <a:lumOff val="60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6" name="Shape 133"/>
          <p:cNvSpPr txBox="1">
            <a:spLocks/>
          </p:cNvSpPr>
          <p:nvPr/>
        </p:nvSpPr>
        <p:spPr>
          <a:xfrm>
            <a:off x="3048000" y="1200150"/>
            <a:ext cx="5943600" cy="990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just"/>
            <a:r>
              <a:rPr lang="en-US" sz="1800" dirty="0">
                <a:solidFill>
                  <a:schemeClr val="tx1"/>
                </a:solidFill>
                <a:latin typeface="Palatino Linotype" pitchFamily="18" charset="0"/>
                <a:cs typeface="Vrinda" panose="020B0502040204020203" pitchFamily="34" charset="0"/>
              </a:rPr>
              <a:t>While screening a child, you can tap and move to any Section of the data forms (1, 2, 3 ….) for entering data in the respective data fields</a:t>
            </a:r>
            <a:endParaRPr lang="en" sz="1800" dirty="0">
              <a:solidFill>
                <a:schemeClr val="tx1"/>
              </a:solidFill>
              <a:latin typeface="Palatino Linotype" pitchFamily="18" charset="0"/>
              <a:cs typeface="Vrinda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666750"/>
            <a:ext cx="27432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Caution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1" name="Shape 133"/>
          <p:cNvSpPr txBox="1">
            <a:spLocks/>
          </p:cNvSpPr>
          <p:nvPr/>
        </p:nvSpPr>
        <p:spPr>
          <a:xfrm>
            <a:off x="3048000" y="2190750"/>
            <a:ext cx="5943600" cy="1295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just"/>
            <a:r>
              <a:rPr lang="en-US" sz="1800" dirty="0">
                <a:solidFill>
                  <a:srgbClr val="FF0000"/>
                </a:solidFill>
                <a:latin typeface="Palatino Linotype" pitchFamily="18" charset="0"/>
                <a:cs typeface="Vrinda" panose="020B0502040204020203" pitchFamily="34" charset="0"/>
              </a:rPr>
              <a:t>Until and unless </a:t>
            </a:r>
            <a:r>
              <a:rPr lang="en-US" sz="1800" dirty="0">
                <a:solidFill>
                  <a:schemeClr val="tx1"/>
                </a:solidFill>
                <a:latin typeface="Palatino Linotype" pitchFamily="18" charset="0"/>
                <a:cs typeface="Vrinda" panose="020B0502040204020203" pitchFamily="34" charset="0"/>
              </a:rPr>
              <a:t>you tap on the </a:t>
            </a:r>
            <a:r>
              <a:rPr lang="en-US" sz="1800" dirty="0">
                <a:solidFill>
                  <a:srgbClr val="FF0000"/>
                </a:solidFill>
                <a:latin typeface="Palatino Linotype" pitchFamily="18" charset="0"/>
                <a:cs typeface="Vrinda" panose="020B0502040204020203" pitchFamily="34" charset="0"/>
              </a:rPr>
              <a:t>UPLOAD</a:t>
            </a:r>
            <a:r>
              <a:rPr lang="en-US" sz="1800" dirty="0">
                <a:solidFill>
                  <a:schemeClr val="tx1"/>
                </a:solidFill>
                <a:latin typeface="Palatino Linotype" pitchFamily="18" charset="0"/>
                <a:cs typeface="Vrinda" panose="020B0502040204020203" pitchFamily="34" charset="0"/>
              </a:rPr>
              <a:t> button (available in the last page), all data (which you have entered for a child) </a:t>
            </a:r>
            <a:r>
              <a:rPr lang="en-US" sz="1800" dirty="0">
                <a:solidFill>
                  <a:srgbClr val="FF0000"/>
                </a:solidFill>
                <a:latin typeface="Palatino Linotype" pitchFamily="18" charset="0"/>
                <a:cs typeface="Vrinda" panose="020B0502040204020203" pitchFamily="34" charset="0"/>
              </a:rPr>
              <a:t>will not be SAVED</a:t>
            </a:r>
            <a:r>
              <a:rPr lang="en-US" sz="1800" dirty="0">
                <a:solidFill>
                  <a:schemeClr val="tx1"/>
                </a:solidFill>
                <a:latin typeface="Palatino Linotype" pitchFamily="18" charset="0"/>
                <a:cs typeface="Vrinda" panose="020B0502040204020203" pitchFamily="34" charset="0"/>
              </a:rPr>
              <a:t> Permanently</a:t>
            </a:r>
            <a:endParaRPr lang="en" sz="1800" dirty="0">
              <a:solidFill>
                <a:schemeClr val="tx1"/>
              </a:solidFill>
              <a:latin typeface="Palatino Linotype" pitchFamily="18" charset="0"/>
              <a:cs typeface="Vrinda" panose="020B0502040204020203" pitchFamily="34" charset="0"/>
            </a:endParaRPr>
          </a:p>
        </p:txBody>
      </p:sp>
      <p:sp>
        <p:nvSpPr>
          <p:cNvPr id="22" name="Shape 133"/>
          <p:cNvSpPr txBox="1">
            <a:spLocks/>
          </p:cNvSpPr>
          <p:nvPr/>
        </p:nvSpPr>
        <p:spPr>
          <a:xfrm>
            <a:off x="3048000" y="3638550"/>
            <a:ext cx="5943600" cy="1295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just"/>
            <a:r>
              <a:rPr lang="en-US" sz="1800" dirty="0">
                <a:solidFill>
                  <a:schemeClr val="tx1"/>
                </a:solidFill>
                <a:latin typeface="Palatino Linotype" pitchFamily="18" charset="0"/>
                <a:cs typeface="Vrinda" panose="020B0502040204020203" pitchFamily="34" charset="0"/>
              </a:rPr>
              <a:t>Meanwhile (before tapping the UPLOAD button), if you tap on the </a:t>
            </a:r>
            <a:r>
              <a:rPr lang="en-US" sz="1800" dirty="0">
                <a:solidFill>
                  <a:srgbClr val="FF0000"/>
                </a:solidFill>
                <a:latin typeface="Palatino Linotype" pitchFamily="18" charset="0"/>
                <a:cs typeface="Vrinda" panose="020B0502040204020203" pitchFamily="34" charset="0"/>
              </a:rPr>
              <a:t>BACK</a:t>
            </a:r>
            <a:r>
              <a:rPr lang="en-US" sz="1800" dirty="0">
                <a:solidFill>
                  <a:schemeClr val="tx1"/>
                </a:solidFill>
                <a:latin typeface="Palatino Linotype" pitchFamily="18" charset="0"/>
                <a:cs typeface="Vrinda" panose="020B0502040204020203" pitchFamily="34" charset="0"/>
              </a:rPr>
              <a:t> button of the </a:t>
            </a:r>
            <a:r>
              <a:rPr lang="en-US" sz="1800" dirty="0">
                <a:solidFill>
                  <a:srgbClr val="FF0000"/>
                </a:solidFill>
                <a:latin typeface="Palatino Linotype" pitchFamily="18" charset="0"/>
                <a:cs typeface="Vrinda" panose="020B0502040204020203" pitchFamily="34" charset="0"/>
              </a:rPr>
              <a:t>MOBILE PHONE</a:t>
            </a:r>
            <a:r>
              <a:rPr lang="en-US" sz="1800" dirty="0">
                <a:solidFill>
                  <a:schemeClr val="tx1"/>
                </a:solidFill>
                <a:latin typeface="Palatino Linotype" pitchFamily="18" charset="0"/>
                <a:cs typeface="Vrinda" panose="020B0502040204020203" pitchFamily="34" charset="0"/>
              </a:rPr>
              <a:t>, the VBD application will show a </a:t>
            </a:r>
            <a:r>
              <a:rPr lang="en-US" sz="1800" dirty="0">
                <a:solidFill>
                  <a:srgbClr val="FF0000"/>
                </a:solidFill>
                <a:latin typeface="Palatino Linotype" pitchFamily="18" charset="0"/>
                <a:cs typeface="Vrinda" panose="020B0502040204020203" pitchFamily="34" charset="0"/>
              </a:rPr>
              <a:t>Warning Message (confirmation to EXIT)</a:t>
            </a:r>
            <a:endParaRPr lang="en" sz="1800" dirty="0">
              <a:solidFill>
                <a:srgbClr val="FF0000"/>
              </a:solidFill>
              <a:latin typeface="Palatino Linotype" pitchFamily="18" charset="0"/>
              <a:cs typeface="Vrinda" panose="020B0502040204020203" pitchFamily="34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77"/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3012C-9CE0-4A58-A284-FE461DE5C1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02" y="1103227"/>
            <a:ext cx="1881046" cy="3344081"/>
          </a:xfrm>
          <a:prstGeom prst="rect">
            <a:avLst/>
          </a:prstGeom>
        </p:spPr>
      </p:pic>
      <p:sp>
        <p:nvSpPr>
          <p:cNvPr id="18" name="Shape 455"/>
          <p:cNvSpPr/>
          <p:nvPr/>
        </p:nvSpPr>
        <p:spPr>
          <a:xfrm>
            <a:off x="360903" y="143399"/>
            <a:ext cx="258745" cy="304800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33"/>
          <p:cNvSpPr txBox="1">
            <a:spLocks/>
          </p:cNvSpPr>
          <p:nvPr/>
        </p:nvSpPr>
        <p:spPr>
          <a:xfrm>
            <a:off x="3048000" y="1581150"/>
            <a:ext cx="5943600" cy="1371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just"/>
            <a:r>
              <a:rPr lang="en-US" sz="1800">
                <a:solidFill>
                  <a:schemeClr val="tx1"/>
                </a:solidFill>
                <a:latin typeface="Palatino Linotype" pitchFamily="18" charset="0"/>
                <a:cs typeface="Vrinda" panose="020B0502040204020203" pitchFamily="34" charset="0"/>
              </a:rPr>
              <a:t>If you tap on </a:t>
            </a:r>
            <a:r>
              <a:rPr lang="en-US" sz="1800">
                <a:solidFill>
                  <a:srgbClr val="FF0000"/>
                </a:solidFill>
                <a:latin typeface="Palatino Linotype" pitchFamily="18" charset="0"/>
                <a:cs typeface="Vrinda" panose="020B0502040204020203" pitchFamily="34" charset="0"/>
              </a:rPr>
              <a:t>YES</a:t>
            </a:r>
            <a:r>
              <a:rPr lang="en-US" sz="1800">
                <a:solidFill>
                  <a:schemeClr val="tx1"/>
                </a:solidFill>
                <a:latin typeface="Palatino Linotype" pitchFamily="18" charset="0"/>
                <a:cs typeface="Vrinda" panose="020B0502040204020203" pitchFamily="34" charset="0"/>
              </a:rPr>
              <a:t>, you will </a:t>
            </a:r>
            <a:r>
              <a:rPr lang="en-US" sz="1800">
                <a:solidFill>
                  <a:srgbClr val="FF0000"/>
                </a:solidFill>
                <a:latin typeface="Palatino Linotype" pitchFamily="18" charset="0"/>
                <a:cs typeface="Vrinda" panose="020B0502040204020203" pitchFamily="34" charset="0"/>
              </a:rPr>
              <a:t>lose</a:t>
            </a:r>
            <a:r>
              <a:rPr lang="en-US" sz="1800">
                <a:solidFill>
                  <a:schemeClr val="tx1"/>
                </a:solidFill>
                <a:latin typeface="Palatino Linotype" pitchFamily="18" charset="0"/>
                <a:cs typeface="Vrinda" panose="020B0502040204020203" pitchFamily="34" charset="0"/>
              </a:rPr>
              <a:t> the data which you have </a:t>
            </a:r>
            <a:r>
              <a:rPr lang="en-US" sz="1800">
                <a:solidFill>
                  <a:srgbClr val="FF0000"/>
                </a:solidFill>
                <a:latin typeface="Palatino Linotype" pitchFamily="18" charset="0"/>
                <a:cs typeface="Vrinda" panose="020B0502040204020203" pitchFamily="34" charset="0"/>
              </a:rPr>
              <a:t>entered and not uploaded yet</a:t>
            </a:r>
            <a:r>
              <a:rPr lang="en-US" sz="1800">
                <a:solidFill>
                  <a:schemeClr val="tx1"/>
                </a:solidFill>
                <a:latin typeface="Palatino Linotype" pitchFamily="18" charset="0"/>
                <a:cs typeface="Vrinda" panose="020B0502040204020203" pitchFamily="34" charset="0"/>
              </a:rPr>
              <a:t>.</a:t>
            </a:r>
          </a:p>
          <a:p>
            <a:pPr lvl="0" algn="just"/>
            <a:endParaRPr lang="en-US" sz="1800">
              <a:solidFill>
                <a:schemeClr val="tx1"/>
              </a:solidFill>
              <a:latin typeface="Palatino Linotype" pitchFamily="18" charset="0"/>
              <a:cs typeface="Vrinda" panose="020B0502040204020203" pitchFamily="34" charset="0"/>
            </a:endParaRPr>
          </a:p>
          <a:p>
            <a:pPr lvl="0" algn="just"/>
            <a:r>
              <a:rPr lang="en-US" sz="1800">
                <a:solidFill>
                  <a:schemeClr val="tx1"/>
                </a:solidFill>
                <a:latin typeface="Palatino Linotype" pitchFamily="18" charset="0"/>
                <a:cs typeface="Vrinda" panose="020B0502040204020203" pitchFamily="34" charset="0"/>
              </a:rPr>
              <a:t>Please proceed with </a:t>
            </a:r>
            <a:r>
              <a:rPr lang="en-US" sz="1800">
                <a:solidFill>
                  <a:srgbClr val="FF0000"/>
                </a:solidFill>
                <a:latin typeface="Palatino Linotype" pitchFamily="18" charset="0"/>
                <a:cs typeface="Vrinda" panose="020B0502040204020203" pitchFamily="34" charset="0"/>
              </a:rPr>
              <a:t>CAUTION</a:t>
            </a:r>
            <a:endParaRPr lang="en" sz="1800">
              <a:solidFill>
                <a:srgbClr val="FF0000"/>
              </a:solidFill>
              <a:latin typeface="Palatino Linotype" pitchFamily="18" charset="0"/>
              <a:cs typeface="Vrinda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666750"/>
            <a:ext cx="27432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Palatino Linotype" pitchFamily="18" charset="0"/>
                <a:cs typeface="Andalus" pitchFamily="18" charset="-78"/>
              </a:rPr>
              <a:t>Caution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5944" y="2485502"/>
            <a:ext cx="1580104" cy="685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45"/>
          <p:cNvSpPr txBox="1">
            <a:spLocks/>
          </p:cNvSpPr>
          <p:nvPr/>
        </p:nvSpPr>
        <p:spPr>
          <a:xfrm>
            <a:off x="762003" y="60290"/>
            <a:ext cx="8382000" cy="53026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CAUTION</a:t>
            </a:r>
            <a:endParaRPr lang="en" sz="2800" b="1">
              <a:solidFill>
                <a:schemeClr val="accent3">
                  <a:lumMod val="40000"/>
                  <a:lumOff val="60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75" dirty="0"/>
              <a:t> </a:t>
            </a:r>
            <a:r>
              <a:rPr dirty="0"/>
              <a:t>You!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B11EC2-E65E-17AD-FDAB-36281E472E58}"/>
              </a:ext>
            </a:extLst>
          </p:cNvPr>
          <p:cNvSpPr/>
          <p:nvPr/>
        </p:nvSpPr>
        <p:spPr>
          <a:xfrm>
            <a:off x="0" y="4630994"/>
            <a:ext cx="9144000" cy="51250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77"/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455"/>
          <p:cNvSpPr/>
          <p:nvPr/>
        </p:nvSpPr>
        <p:spPr>
          <a:xfrm>
            <a:off x="360903" y="143399"/>
            <a:ext cx="258745" cy="304800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133"/>
          <p:cNvSpPr txBox="1">
            <a:spLocks/>
          </p:cNvSpPr>
          <p:nvPr/>
        </p:nvSpPr>
        <p:spPr>
          <a:xfrm>
            <a:off x="2580755" y="590550"/>
            <a:ext cx="6487045" cy="40011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en-US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Note</a:t>
            </a:r>
            <a:r>
              <a:rPr lang="bn-IN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- </a:t>
            </a:r>
            <a:r>
              <a:rPr lang="en-US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Mobile internet connectivity is required for user registration</a:t>
            </a:r>
            <a:endParaRPr lang="en" sz="160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9" name="Shape 145"/>
          <p:cNvSpPr txBox="1">
            <a:spLocks/>
          </p:cNvSpPr>
          <p:nvPr/>
        </p:nvSpPr>
        <p:spPr>
          <a:xfrm>
            <a:off x="762003" y="60290"/>
            <a:ext cx="8382000" cy="53026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User Registration</a:t>
            </a:r>
            <a:endParaRPr lang="en" sz="2800" b="1">
              <a:solidFill>
                <a:schemeClr val="accent3">
                  <a:lumMod val="40000"/>
                  <a:lumOff val="60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615786"/>
            <a:ext cx="58674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>
                <a:solidFill>
                  <a:schemeClr val="tx1"/>
                </a:solidFill>
              </a:rPr>
              <a:t>Select your </a:t>
            </a:r>
            <a:r>
              <a:rPr lang="en-US" sz="2000" dirty="0">
                <a:solidFill>
                  <a:srgbClr val="FF0000"/>
                </a:solidFill>
              </a:rPr>
              <a:t>Designation </a:t>
            </a:r>
            <a:r>
              <a:rPr lang="en-US" sz="2000" dirty="0"/>
              <a:t>(Staff Nurse, BPHN, DPS etc.)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AD3FF7-3B2D-4DCE-B64F-E2891F2C456F}"/>
              </a:ext>
            </a:extLst>
          </p:cNvPr>
          <p:cNvSpPr txBox="1"/>
          <p:nvPr/>
        </p:nvSpPr>
        <p:spPr>
          <a:xfrm>
            <a:off x="3048000" y="3010388"/>
            <a:ext cx="58674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>
                <a:solidFill>
                  <a:schemeClr val="tx1"/>
                </a:solidFill>
              </a:rPr>
              <a:t>Enter your </a:t>
            </a:r>
            <a:r>
              <a:rPr lang="en-US" sz="2000" dirty="0">
                <a:solidFill>
                  <a:srgbClr val="FF0000"/>
                </a:solidFill>
              </a:rPr>
              <a:t>Name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Phone number</a:t>
            </a:r>
            <a:endParaRPr lang="en-US" sz="2000"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9C121E35-6DE3-465F-BE8B-412036E03D65}"/>
              </a:ext>
            </a:extLst>
          </p:cNvPr>
          <p:cNvSpPr/>
          <p:nvPr/>
        </p:nvSpPr>
        <p:spPr>
          <a:xfrm>
            <a:off x="2590800" y="2816366"/>
            <a:ext cx="391045" cy="655968"/>
          </a:xfrm>
          <a:prstGeom prst="rightBrace">
            <a:avLst>
              <a:gd name="adj1" fmla="val 8333"/>
              <a:gd name="adj2" fmla="val 5120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F79CE9-0009-46EA-810B-F0B478BE09CA}"/>
              </a:ext>
            </a:extLst>
          </p:cNvPr>
          <p:cNvSpPr txBox="1"/>
          <p:nvPr/>
        </p:nvSpPr>
        <p:spPr>
          <a:xfrm>
            <a:off x="2777836" y="4431723"/>
            <a:ext cx="36991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1600" dirty="0">
                <a:solidFill>
                  <a:schemeClr val="tx1"/>
                </a:solidFill>
              </a:rPr>
              <a:t>Scroll</a:t>
            </a:r>
            <a:r>
              <a:rPr lang="en-US" sz="1600" dirty="0">
                <a:solidFill>
                  <a:schemeClr val="tx1"/>
                </a:solidFill>
              </a:rPr>
              <a:t> the registration page downwards</a:t>
            </a:r>
          </a:p>
        </p:txBody>
      </p:sp>
      <p:pic>
        <p:nvPicPr>
          <p:cNvPr id="26" name="Picture 25" descr="74994-200.png">
            <a:extLst>
              <a:ext uri="{FF2B5EF4-FFF2-40B4-BE49-F238E27FC236}">
                <a16:creationId xmlns:a16="http://schemas.microsoft.com/office/drawing/2014/main" id="{1F070D8F-4186-42A4-A4DC-31EE8E2E48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036" y="4351609"/>
            <a:ext cx="450723" cy="45072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2D68CD-B2F4-43A9-A313-BBD08D980C57}"/>
              </a:ext>
            </a:extLst>
          </p:cNvPr>
          <p:cNvCxnSpPr/>
          <p:nvPr/>
        </p:nvCxnSpPr>
        <p:spPr>
          <a:xfrm flipH="1">
            <a:off x="2532323" y="1869935"/>
            <a:ext cx="3914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8989733-CA2D-40F2-A678-529A838E524A}"/>
              </a:ext>
            </a:extLst>
          </p:cNvPr>
          <p:cNvSpPr txBox="1"/>
          <p:nvPr/>
        </p:nvSpPr>
        <p:spPr>
          <a:xfrm>
            <a:off x="3048000" y="2194213"/>
            <a:ext cx="5867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/>
              <a:t>Select Health District, Institution Type (MCH, DH etc.), Delivery Point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0C795-7374-483F-9AEC-DE75C31E95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12" y="1123950"/>
            <a:ext cx="1843087" cy="32765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D4978F-7267-4BEA-A876-CEAD8C6A125E}"/>
              </a:ext>
            </a:extLst>
          </p:cNvPr>
          <p:cNvCxnSpPr/>
          <p:nvPr/>
        </p:nvCxnSpPr>
        <p:spPr>
          <a:xfrm flipH="1">
            <a:off x="2590800" y="2343150"/>
            <a:ext cx="3914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77"/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455"/>
          <p:cNvSpPr/>
          <p:nvPr/>
        </p:nvSpPr>
        <p:spPr>
          <a:xfrm>
            <a:off x="360903" y="143399"/>
            <a:ext cx="258745" cy="304800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133"/>
          <p:cNvSpPr txBox="1">
            <a:spLocks/>
          </p:cNvSpPr>
          <p:nvPr/>
        </p:nvSpPr>
        <p:spPr>
          <a:xfrm>
            <a:off x="2580755" y="590550"/>
            <a:ext cx="6487045" cy="40011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en-US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Note</a:t>
            </a:r>
            <a:r>
              <a:rPr lang="bn-IN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- </a:t>
            </a:r>
            <a:r>
              <a:rPr lang="en-US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Mobile internet connectivity is required for user registration</a:t>
            </a:r>
            <a:endParaRPr lang="en" sz="160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9" name="Shape 145"/>
          <p:cNvSpPr txBox="1">
            <a:spLocks/>
          </p:cNvSpPr>
          <p:nvPr/>
        </p:nvSpPr>
        <p:spPr>
          <a:xfrm>
            <a:off x="762003" y="60290"/>
            <a:ext cx="8382000" cy="53026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User Registration</a:t>
            </a:r>
            <a:endParaRPr lang="en" sz="2800" b="1">
              <a:solidFill>
                <a:schemeClr val="accent3">
                  <a:lumMod val="40000"/>
                  <a:lumOff val="60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AD3FF7-3B2D-4DCE-B64F-E2891F2C456F}"/>
              </a:ext>
            </a:extLst>
          </p:cNvPr>
          <p:cNvSpPr txBox="1"/>
          <p:nvPr/>
        </p:nvSpPr>
        <p:spPr>
          <a:xfrm>
            <a:off x="3040322" y="3375445"/>
            <a:ext cx="58674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>
                <a:solidFill>
                  <a:schemeClr val="tx1"/>
                </a:solidFill>
              </a:rPr>
              <a:t>Enter your </a:t>
            </a:r>
            <a:r>
              <a:rPr lang="en-US" sz="2000" dirty="0"/>
              <a:t>Email ID and </a:t>
            </a:r>
            <a:r>
              <a:rPr lang="en-US" sz="2000" dirty="0">
                <a:solidFill>
                  <a:srgbClr val="FF0000"/>
                </a:solidFill>
              </a:rPr>
              <a:t>VBD APP Security Password</a:t>
            </a:r>
            <a:endParaRPr lang="en-US" sz="2000"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9C121E35-6DE3-465F-BE8B-412036E03D65}"/>
              </a:ext>
            </a:extLst>
          </p:cNvPr>
          <p:cNvSpPr/>
          <p:nvPr/>
        </p:nvSpPr>
        <p:spPr>
          <a:xfrm>
            <a:off x="2590800" y="3235464"/>
            <a:ext cx="391045" cy="685800"/>
          </a:xfrm>
          <a:prstGeom prst="rightBrace">
            <a:avLst>
              <a:gd name="adj1" fmla="val 8333"/>
              <a:gd name="adj2" fmla="val 5120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BA7524-1482-4915-8C76-7F4F20FA1A28}"/>
              </a:ext>
            </a:extLst>
          </p:cNvPr>
          <p:cNvCxnSpPr/>
          <p:nvPr/>
        </p:nvCxnSpPr>
        <p:spPr>
          <a:xfrm>
            <a:off x="2280805" y="4176909"/>
            <a:ext cx="155448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FC5CD3-5171-4124-AD62-5AF398101CA4}"/>
              </a:ext>
            </a:extLst>
          </p:cNvPr>
          <p:cNvSpPr txBox="1"/>
          <p:nvPr/>
        </p:nvSpPr>
        <p:spPr>
          <a:xfrm>
            <a:off x="3886200" y="3964132"/>
            <a:ext cx="411999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Now, tap on &lt;Proceed&gt;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EC191E-FD08-427B-B764-B212DD8DBC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20" y="1119309"/>
            <a:ext cx="1845697" cy="32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54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77"/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455"/>
          <p:cNvSpPr/>
          <p:nvPr/>
        </p:nvSpPr>
        <p:spPr>
          <a:xfrm>
            <a:off x="360903" y="143399"/>
            <a:ext cx="258745" cy="304800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45"/>
          <p:cNvSpPr txBox="1">
            <a:spLocks/>
          </p:cNvSpPr>
          <p:nvPr/>
        </p:nvSpPr>
        <p:spPr>
          <a:xfrm>
            <a:off x="762003" y="60290"/>
            <a:ext cx="8382000" cy="53026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User Registration</a:t>
            </a:r>
            <a:endParaRPr lang="en" sz="2800" b="1">
              <a:solidFill>
                <a:schemeClr val="accent3">
                  <a:lumMod val="40000"/>
                  <a:lumOff val="60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81200" y="2896964"/>
            <a:ext cx="1554480" cy="1588"/>
          </a:xfrm>
          <a:prstGeom prst="straightConnector1">
            <a:avLst/>
          </a:prstGeom>
          <a:ln>
            <a:solidFill>
              <a:srgbClr val="1144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57600" y="2703368"/>
            <a:ext cx="2286000" cy="3981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Registering…..</a:t>
            </a:r>
          </a:p>
        </p:txBody>
      </p:sp>
      <p:sp>
        <p:nvSpPr>
          <p:cNvPr id="12" name="Shape 133">
            <a:extLst>
              <a:ext uri="{FF2B5EF4-FFF2-40B4-BE49-F238E27FC236}">
                <a16:creationId xmlns:a16="http://schemas.microsoft.com/office/drawing/2014/main" id="{F1672FB5-C577-4AAE-93F8-B69ABCAB44FD}"/>
              </a:ext>
            </a:extLst>
          </p:cNvPr>
          <p:cNvSpPr txBox="1">
            <a:spLocks/>
          </p:cNvSpPr>
          <p:nvPr/>
        </p:nvSpPr>
        <p:spPr>
          <a:xfrm>
            <a:off x="2580755" y="590550"/>
            <a:ext cx="6487045" cy="40011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en-US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Note</a:t>
            </a:r>
            <a:r>
              <a:rPr lang="bn-IN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- </a:t>
            </a:r>
            <a:r>
              <a:rPr lang="en-US" sz="1600" dirty="0">
                <a:solidFill>
                  <a:srgbClr val="FF0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Mobile internet connectivity is required for user registration</a:t>
            </a:r>
            <a:endParaRPr lang="en" sz="1600" dirty="0">
              <a:solidFill>
                <a:srgbClr val="FF00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68C45-3F2F-4973-AA13-C6B14C37D5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7750"/>
            <a:ext cx="1948125" cy="34254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77"/>
          <p:cNvSpPr/>
          <p:nvPr/>
        </p:nvSpPr>
        <p:spPr>
          <a:xfrm>
            <a:off x="457203" y="742951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455"/>
          <p:cNvSpPr/>
          <p:nvPr/>
        </p:nvSpPr>
        <p:spPr>
          <a:xfrm>
            <a:off x="360903" y="143399"/>
            <a:ext cx="258745" cy="304800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45"/>
          <p:cNvSpPr txBox="1">
            <a:spLocks/>
          </p:cNvSpPr>
          <p:nvPr/>
        </p:nvSpPr>
        <p:spPr>
          <a:xfrm>
            <a:off x="762003" y="60290"/>
            <a:ext cx="8382000" cy="53026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/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User Registration</a:t>
            </a:r>
            <a:endParaRPr lang="en" sz="2800" b="1">
              <a:solidFill>
                <a:schemeClr val="accent3">
                  <a:lumMod val="40000"/>
                  <a:lumOff val="60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9" y="1028640"/>
            <a:ext cx="4267200" cy="3981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/>
              <a:t>Registration Completed</a:t>
            </a:r>
          </a:p>
        </p:txBody>
      </p:sp>
      <p:sp>
        <p:nvSpPr>
          <p:cNvPr id="15" name="Shape 145"/>
          <p:cNvSpPr txBox="1">
            <a:spLocks/>
          </p:cNvSpPr>
          <p:nvPr/>
        </p:nvSpPr>
        <p:spPr>
          <a:xfrm>
            <a:off x="2666999" y="1047751"/>
            <a:ext cx="1447801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rinda" panose="020B0502040204020203" pitchFamily="34" charset="0"/>
                <a:ea typeface="Roboto Slab"/>
                <a:cs typeface="Vrinda" panose="020B0502040204020203" pitchFamily="34" charset="0"/>
                <a:sym typeface="Wingdings"/>
              </a:rPr>
              <a:t></a:t>
            </a:r>
            <a:endParaRPr kumimoji="0" lang="en" sz="4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rinda" panose="020B0502040204020203" pitchFamily="34" charset="0"/>
              <a:ea typeface="Roboto Slab"/>
              <a:cs typeface="Vrinda" panose="020B0502040204020203" pitchFamily="34" charset="0"/>
              <a:sym typeface="Roboto Slab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66D83B-C9CC-4696-B1B4-7471F61FE3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83" y="1118367"/>
            <a:ext cx="1846227" cy="3282181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1668</Words>
  <Application>Microsoft Office PowerPoint</Application>
  <PresentationFormat>On-screen Show (16:9)</PresentationFormat>
  <Paragraphs>195</Paragraphs>
  <Slides>54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Cambria</vt:lpstr>
      <vt:lpstr>Palatino Linotype</vt:lpstr>
      <vt:lpstr>Roboto</vt:lpstr>
      <vt:lpstr>Roboto Slab</vt:lpstr>
      <vt:lpstr>Vrinda</vt:lpstr>
      <vt:lpstr>Office Theme</vt:lpstr>
      <vt:lpstr>Visible Birth Defect (VBD) Screening</vt:lpstr>
      <vt:lpstr>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Modules</vt:lpstr>
      <vt:lpstr>PowerPoint Presentation</vt:lpstr>
      <vt:lpstr>Newborn Screening</vt:lpstr>
      <vt:lpstr>PowerPoint Presentation</vt:lpstr>
      <vt:lpstr>PowerPoint Presentation</vt:lpstr>
      <vt:lpstr>Newborn Screening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Stored Files</vt:lpstr>
      <vt:lpstr>Stored Files</vt:lpstr>
      <vt:lpstr>PowerPoint Presentation</vt:lpstr>
      <vt:lpstr>Birth Defect Pictorial Atlas</vt:lpstr>
      <vt:lpstr>PowerPoint Presentation</vt:lpstr>
      <vt:lpstr>PowerPoint Presentation</vt:lpstr>
      <vt:lpstr>PowerPoint Presentation</vt:lpstr>
      <vt:lpstr>PowerPoint Presentation</vt:lpstr>
      <vt:lpstr>List of registered children</vt:lpstr>
      <vt:lpstr>List of registered children</vt:lpstr>
      <vt:lpstr>List of registered children</vt:lpstr>
      <vt:lpstr>Caution  Do not use the BACK button of the PHONE while using the mobile application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Suman@Riddhi</dc:creator>
  <cp:lastModifiedBy>Office HP</cp:lastModifiedBy>
  <cp:revision>212</cp:revision>
  <dcterms:created xsi:type="dcterms:W3CDTF">2018-05-11T06:48:13Z</dcterms:created>
  <dcterms:modified xsi:type="dcterms:W3CDTF">2022-08-11T10:23:25Z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2018-05-11T00:00:00Z</vt:filetime>
  </property>
</Properties>
</file>